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1" r:id="rId5"/>
    <p:sldId id="300" r:id="rId6"/>
    <p:sldId id="299" r:id="rId7"/>
    <p:sldId id="258" r:id="rId8"/>
    <p:sldId id="261" r:id="rId9"/>
    <p:sldId id="297" r:id="rId10"/>
    <p:sldId id="301" r:id="rId11"/>
    <p:sldId id="267" r:id="rId12"/>
    <p:sldId id="302" r:id="rId13"/>
    <p:sldId id="274" r:id="rId14"/>
    <p:sldId id="303" r:id="rId15"/>
    <p:sldId id="275" r:id="rId16"/>
    <p:sldId id="304" r:id="rId17"/>
    <p:sldId id="272" r:id="rId18"/>
    <p:sldId id="305" r:id="rId19"/>
    <p:sldId id="283" r:id="rId20"/>
    <p:sldId id="306" r:id="rId21"/>
    <p:sldId id="307" r:id="rId22"/>
    <p:sldId id="284" r:id="rId23"/>
    <p:sldId id="308" r:id="rId24"/>
    <p:sldId id="276" r:id="rId25"/>
    <p:sldId id="277" r:id="rId26"/>
    <p:sldId id="268" r:id="rId27"/>
    <p:sldId id="309" r:id="rId28"/>
    <p:sldId id="285" r:id="rId29"/>
    <p:sldId id="310" r:id="rId30"/>
    <p:sldId id="286" r:id="rId31"/>
    <p:sldId id="311" r:id="rId32"/>
    <p:sldId id="287" r:id="rId33"/>
    <p:sldId id="312" r:id="rId34"/>
    <p:sldId id="288" r:id="rId35"/>
    <p:sldId id="313" r:id="rId36"/>
    <p:sldId id="289" r:id="rId37"/>
    <p:sldId id="314" r:id="rId38"/>
    <p:sldId id="290" r:id="rId39"/>
    <p:sldId id="315" r:id="rId40"/>
    <p:sldId id="278" r:id="rId41"/>
    <p:sldId id="269" r:id="rId42"/>
    <p:sldId id="316" r:id="rId43"/>
    <p:sldId id="291" r:id="rId44"/>
    <p:sldId id="317" r:id="rId45"/>
    <p:sldId id="292" r:id="rId46"/>
    <p:sldId id="318" r:id="rId47"/>
    <p:sldId id="293" r:id="rId48"/>
    <p:sldId id="319" r:id="rId49"/>
    <p:sldId id="294" r:id="rId50"/>
    <p:sldId id="320" r:id="rId51"/>
    <p:sldId id="295" r:id="rId52"/>
    <p:sldId id="321" r:id="rId53"/>
    <p:sldId id="296" r:id="rId54"/>
    <p:sldId id="322" r:id="rId55"/>
    <p:sldId id="279" r:id="rId56"/>
    <p:sldId id="270" r:id="rId57"/>
    <p:sldId id="323" r:id="rId58"/>
    <p:sldId id="329" r:id="rId59"/>
    <p:sldId id="332" r:id="rId60"/>
    <p:sldId id="330" r:id="rId61"/>
    <p:sldId id="333" r:id="rId62"/>
    <p:sldId id="331" r:id="rId63"/>
    <p:sldId id="334" r:id="rId64"/>
    <p:sldId id="327" r:id="rId65"/>
    <p:sldId id="335" r:id="rId66"/>
    <p:sldId id="328" r:id="rId67"/>
    <p:sldId id="281" r:id="rId68"/>
    <p:sldId id="257" r:id="rId6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CC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-144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0BC0-39E9-4765-9921-2DE90A5D6A73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27DD-160B-4C6C-858A-28C16D81DA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091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0BC0-39E9-4765-9921-2DE90A5D6A73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27DD-160B-4C6C-858A-28C16D81DA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9698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0BC0-39E9-4765-9921-2DE90A5D6A73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27DD-160B-4C6C-858A-28C16D81DA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807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0BC0-39E9-4765-9921-2DE90A5D6A73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27DD-160B-4C6C-858A-28C16D81DA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671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0BC0-39E9-4765-9921-2DE90A5D6A73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27DD-160B-4C6C-858A-28C16D81DA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693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0BC0-39E9-4765-9921-2DE90A5D6A73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27DD-160B-4C6C-858A-28C16D81DA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3078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0BC0-39E9-4765-9921-2DE90A5D6A73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27DD-160B-4C6C-858A-28C16D81DA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327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0BC0-39E9-4765-9921-2DE90A5D6A73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27DD-160B-4C6C-858A-28C16D81DA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403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0BC0-39E9-4765-9921-2DE90A5D6A73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27DD-160B-4C6C-858A-28C16D81DA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970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0BC0-39E9-4765-9921-2DE90A5D6A73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27DD-160B-4C6C-858A-28C16D81DA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32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60BC0-39E9-4765-9921-2DE90A5D6A73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227DD-160B-4C6C-858A-28C16D81DA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07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60BC0-39E9-4765-9921-2DE90A5D6A73}" type="datetimeFigureOut">
              <a:rPr lang="es-ES" smtClean="0"/>
              <a:t>16/11/2020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227DD-160B-4C6C-858A-28C16D81DA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894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jpeg"/><Relationship Id="rId7" Type="http://schemas.openxmlformats.org/officeDocument/2006/relationships/image" Target="../media/image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jpeg"/><Relationship Id="rId9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jpeg"/><Relationship Id="rId7" Type="http://schemas.openxmlformats.org/officeDocument/2006/relationships/image" Target="../media/image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10" Type="http://schemas.openxmlformats.org/officeDocument/2006/relationships/image" Target="../media/image12.jpe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jpeg"/><Relationship Id="rId7" Type="http://schemas.openxmlformats.org/officeDocument/2006/relationships/image" Target="../media/image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2.jpeg"/><Relationship Id="rId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1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jpeg"/><Relationship Id="rId7" Type="http://schemas.openxmlformats.org/officeDocument/2006/relationships/image" Target="../media/image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jpeg"/><Relationship Id="rId7" Type="http://schemas.openxmlformats.org/officeDocument/2006/relationships/image" Target="../media/image4.JPG"/><Relationship Id="rId12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4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4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4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4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jpeg"/><Relationship Id="rId7" Type="http://schemas.openxmlformats.org/officeDocument/2006/relationships/image" Target="../media/image4.JPG"/><Relationship Id="rId12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2.jpeg"/><Relationship Id="rId9" Type="http://schemas.openxmlformats.org/officeDocument/2006/relationships/image" Target="../media/image9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34853" y="2225137"/>
            <a:ext cx="263245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19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29196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34853" y="2225137"/>
            <a:ext cx="263245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19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Kamiano » Velas de Advien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50" y="237685"/>
            <a:ext cx="1047404" cy="13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1" name="CuadroTexto 20"/>
          <p:cNvSpPr txBox="1"/>
          <p:nvPr/>
        </p:nvSpPr>
        <p:spPr>
          <a:xfrm>
            <a:off x="383928" y="4400491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Boogaloo" panose="03060902030202020203" pitchFamily="66" charset="0"/>
              </a:rPr>
              <a:t>30</a:t>
            </a:r>
            <a:endParaRPr lang="es-ES" sz="3600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pic>
        <p:nvPicPr>
          <p:cNvPr id="14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5" t="21637" r="69940" b="58902"/>
          <a:stretch/>
        </p:blipFill>
        <p:spPr bwMode="auto">
          <a:xfrm>
            <a:off x="381780" y="4300746"/>
            <a:ext cx="2321162" cy="254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407579" y="4359063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Boogaloo" panose="03060902030202020203" pitchFamily="66" charset="0"/>
              </a:rPr>
              <a:t>1</a:t>
            </a:r>
            <a:endParaRPr lang="es-ES" sz="3600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0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27" b="80175"/>
          <a:stretch/>
        </p:blipFill>
        <p:spPr bwMode="auto">
          <a:xfrm>
            <a:off x="4069807" y="1850563"/>
            <a:ext cx="5631146" cy="224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5564119" y="3255471"/>
            <a:ext cx="3704572" cy="839407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5684344" y="3352008"/>
            <a:ext cx="1691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8000" dirty="0">
                <a:solidFill>
                  <a:schemeClr val="bg1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s-ES" altLang="es-ES" sz="8000" dirty="0">
                <a:solidFill>
                  <a:srgbClr val="FFC000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1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34853" y="2225137"/>
            <a:ext cx="263245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19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Kamiano » Velas de Advien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50" y="237685"/>
            <a:ext cx="1047404" cy="13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1" name="CuadroTexto 20"/>
          <p:cNvSpPr txBox="1"/>
          <p:nvPr/>
        </p:nvSpPr>
        <p:spPr>
          <a:xfrm>
            <a:off x="392241" y="4400491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Boogaloo" panose="03060902030202020203" pitchFamily="66" charset="0"/>
              </a:rPr>
              <a:t>30</a:t>
            </a:r>
            <a:endParaRPr lang="es-ES" sz="3600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pic>
        <p:nvPicPr>
          <p:cNvPr id="14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7" t="21395" r="56521" b="59387"/>
          <a:stretch/>
        </p:blipFill>
        <p:spPr bwMode="auto">
          <a:xfrm>
            <a:off x="384181" y="4330501"/>
            <a:ext cx="2326387" cy="243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383926" y="4388691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latin typeface="Boogaloo" panose="03060902030202020203" pitchFamily="66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0143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27" b="80175"/>
          <a:stretch/>
        </p:blipFill>
        <p:spPr bwMode="auto">
          <a:xfrm>
            <a:off x="4069807" y="1850563"/>
            <a:ext cx="5631146" cy="224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5564119" y="3255471"/>
            <a:ext cx="3704572" cy="839407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5684344" y="3352008"/>
            <a:ext cx="1691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8000" dirty="0">
                <a:solidFill>
                  <a:schemeClr val="bg1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s-ES" altLang="es-ES" sz="8000" dirty="0">
                <a:solidFill>
                  <a:srgbClr val="FFC000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91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34853" y="2225137"/>
            <a:ext cx="263245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19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Kamiano » Velas de Advien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50" y="237685"/>
            <a:ext cx="1047404" cy="13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3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3" t="21877" r="43530" b="59629"/>
          <a:stretch/>
        </p:blipFill>
        <p:spPr bwMode="auto">
          <a:xfrm>
            <a:off x="388832" y="4395522"/>
            <a:ext cx="2247891" cy="224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383926" y="4388691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latin typeface="Boogaloo" panose="03060902030202020203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4141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27" b="80175"/>
          <a:stretch/>
        </p:blipFill>
        <p:spPr bwMode="auto">
          <a:xfrm>
            <a:off x="4069807" y="1850563"/>
            <a:ext cx="5631146" cy="224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5564119" y="3255471"/>
            <a:ext cx="3704572" cy="839407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5684344" y="3352008"/>
            <a:ext cx="1691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8000" dirty="0">
                <a:solidFill>
                  <a:schemeClr val="bg1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s-ES" altLang="es-ES" sz="8000" dirty="0">
                <a:solidFill>
                  <a:srgbClr val="FFC000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7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34853" y="2225137"/>
            <a:ext cx="263245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19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Kamiano » Velas de Advien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50" y="237685"/>
            <a:ext cx="1047404" cy="13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1" name="CuadroTexto 20"/>
          <p:cNvSpPr txBox="1"/>
          <p:nvPr/>
        </p:nvSpPr>
        <p:spPr>
          <a:xfrm>
            <a:off x="392241" y="4400491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Boogaloo" panose="03060902030202020203" pitchFamily="66" charset="0"/>
              </a:rPr>
              <a:t>30</a:t>
            </a:r>
            <a:endParaRPr lang="es-ES" sz="3600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83926" y="4388691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latin typeface="Boogaloo" panose="03060902030202020203" pitchFamily="66" charset="0"/>
              </a:rPr>
              <a:t>2</a:t>
            </a:r>
          </a:p>
        </p:txBody>
      </p:sp>
      <p:pic>
        <p:nvPicPr>
          <p:cNvPr id="20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5" t="21153" r="30709" b="59146"/>
          <a:stretch/>
        </p:blipFill>
        <p:spPr bwMode="auto">
          <a:xfrm>
            <a:off x="361680" y="4321822"/>
            <a:ext cx="2281767" cy="246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/>
          <p:cNvSpPr txBox="1"/>
          <p:nvPr/>
        </p:nvSpPr>
        <p:spPr>
          <a:xfrm>
            <a:off x="375611" y="4380013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Boogaloo" panose="03060902030202020203" pitchFamily="66" charset="0"/>
              </a:rPr>
              <a:t>4</a:t>
            </a:r>
            <a:endParaRPr lang="es-ES" sz="3600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33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27" b="80175"/>
          <a:stretch/>
        </p:blipFill>
        <p:spPr bwMode="auto">
          <a:xfrm>
            <a:off x="4069807" y="1850563"/>
            <a:ext cx="5631146" cy="224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5564119" y="3255471"/>
            <a:ext cx="3704572" cy="839407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5684344" y="3352008"/>
            <a:ext cx="1691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8000" dirty="0">
                <a:solidFill>
                  <a:schemeClr val="bg1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s-ES" altLang="es-ES" sz="8000" dirty="0">
                <a:solidFill>
                  <a:srgbClr val="FFC000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27" b="80175"/>
          <a:stretch/>
        </p:blipFill>
        <p:spPr bwMode="auto">
          <a:xfrm>
            <a:off x="4069807" y="1850563"/>
            <a:ext cx="5631146" cy="224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5564119" y="3255471"/>
            <a:ext cx="3704572" cy="839407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5684344" y="3352008"/>
            <a:ext cx="1691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8000" dirty="0">
                <a:solidFill>
                  <a:schemeClr val="bg1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s-ES" altLang="es-ES" sz="8000" dirty="0">
                <a:solidFill>
                  <a:srgbClr val="FFC000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60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34853" y="2225137"/>
            <a:ext cx="263245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19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Kamiano » Velas de Advien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50" y="237685"/>
            <a:ext cx="1047404" cy="13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1" name="CuadroTexto 20"/>
          <p:cNvSpPr txBox="1"/>
          <p:nvPr/>
        </p:nvSpPr>
        <p:spPr>
          <a:xfrm>
            <a:off x="392241" y="4400491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Boogaloo" panose="03060902030202020203" pitchFamily="66" charset="0"/>
              </a:rPr>
              <a:t>30</a:t>
            </a:r>
            <a:endParaRPr lang="es-ES" sz="3600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83926" y="4388691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latin typeface="Boogaloo" panose="03060902030202020203" pitchFamily="66" charset="0"/>
              </a:rPr>
              <a:t>2</a:t>
            </a:r>
          </a:p>
        </p:txBody>
      </p:sp>
      <p:pic>
        <p:nvPicPr>
          <p:cNvPr id="19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1" t="21998" r="18231" b="59508"/>
          <a:stretch/>
        </p:blipFill>
        <p:spPr bwMode="auto">
          <a:xfrm>
            <a:off x="390611" y="4210525"/>
            <a:ext cx="2377106" cy="249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392241" y="4213583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Boogaloo" panose="03060902030202020203" pitchFamily="66" charset="0"/>
              </a:rPr>
              <a:t>5</a:t>
            </a:r>
            <a:endParaRPr lang="es-ES" sz="3600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6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34853" y="2225137"/>
            <a:ext cx="263245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19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1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27" b="80175"/>
          <a:stretch/>
        </p:blipFill>
        <p:spPr bwMode="auto">
          <a:xfrm>
            <a:off x="8289251" y="2710709"/>
            <a:ext cx="2982582" cy="1188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9085812" y="3371849"/>
            <a:ext cx="2049290" cy="632824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9085812" y="3503924"/>
            <a:ext cx="862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3600" dirty="0">
                <a:solidFill>
                  <a:schemeClr val="bg1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s-ES" altLang="es-ES" sz="3600" dirty="0">
                <a:solidFill>
                  <a:srgbClr val="FFC000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4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27" b="80175"/>
          <a:stretch/>
        </p:blipFill>
        <p:spPr bwMode="auto">
          <a:xfrm>
            <a:off x="4069807" y="1850563"/>
            <a:ext cx="5631146" cy="224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5564119" y="3255471"/>
            <a:ext cx="3704572" cy="839407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5684344" y="3352008"/>
            <a:ext cx="1691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8000" dirty="0">
                <a:solidFill>
                  <a:schemeClr val="bg1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s-ES" altLang="es-ES" sz="8000" dirty="0">
                <a:solidFill>
                  <a:srgbClr val="FFC000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" y="0"/>
            <a:ext cx="9725891" cy="687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amiano » Velas de Advien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625" y="71430"/>
            <a:ext cx="1047404" cy="13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5463538" y="5170780"/>
            <a:ext cx="2192203" cy="1617288"/>
            <a:chOff x="5463538" y="5170780"/>
            <a:chExt cx="2192203" cy="1617288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22" t="83955" r="4119" b="7541"/>
            <a:stretch/>
          </p:blipFill>
          <p:spPr>
            <a:xfrm rot="2736868">
              <a:off x="6773099" y="5785371"/>
              <a:ext cx="863389" cy="901895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538" y="5170780"/>
              <a:ext cx="1546862" cy="1617288"/>
            </a:xfrm>
            <a:prstGeom prst="rect">
              <a:avLst/>
            </a:prstGeom>
          </p:spPr>
        </p:pic>
      </p:grpSp>
      <p:sp>
        <p:nvSpPr>
          <p:cNvPr id="10" name="CuadroTexto 9"/>
          <p:cNvSpPr txBox="1"/>
          <p:nvPr/>
        </p:nvSpPr>
        <p:spPr>
          <a:xfrm>
            <a:off x="897775" y="744462"/>
            <a:ext cx="2049290" cy="632824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7" name="Rectángulo 16"/>
          <p:cNvSpPr/>
          <p:nvPr/>
        </p:nvSpPr>
        <p:spPr>
          <a:xfrm>
            <a:off x="889378" y="746720"/>
            <a:ext cx="11721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s-ES" altLang="es-ES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kumimoji="0" lang="es-ES" altLang="es-ES" sz="4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100" dirty="0">
              <a:solidFill>
                <a:srgbClr val="FFC000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7714" y="699825"/>
            <a:ext cx="471678" cy="776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ángulo 23"/>
          <p:cNvSpPr/>
          <p:nvPr/>
        </p:nvSpPr>
        <p:spPr>
          <a:xfrm>
            <a:off x="10098454" y="391656"/>
            <a:ext cx="7248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4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100" dirty="0">
              <a:solidFill>
                <a:srgbClr val="FF00FF"/>
              </a:solidFill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9608682" y="5776822"/>
            <a:ext cx="2779386" cy="836563"/>
            <a:chOff x="9608682" y="5776822"/>
            <a:chExt cx="2779386" cy="836563"/>
          </a:xfrm>
        </p:grpSpPr>
        <p:sp>
          <p:nvSpPr>
            <p:cNvPr id="26" name="CuadroTexto 25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</p:spPr>
        </p:pic>
      </p:grpSp>
      <p:sp>
        <p:nvSpPr>
          <p:cNvPr id="12" name="CuadroTexto 11"/>
          <p:cNvSpPr txBox="1"/>
          <p:nvPr/>
        </p:nvSpPr>
        <p:spPr>
          <a:xfrm>
            <a:off x="8055032" y="280615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29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457116" y="1516161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30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1710445" y="1516161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2963774" y="1516964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2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4298835" y="1516964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oogaloo" panose="03060902030202020203" pitchFamily="66" charset="0"/>
              </a:rPr>
              <a:t>3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5515745" y="1516964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oogaloo" panose="03060902030202020203" pitchFamily="66" charset="0"/>
              </a:rPr>
              <a:t>4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6765410" y="1516161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oogaloo" panose="03060902030202020203" pitchFamily="66" charset="0"/>
              </a:rPr>
              <a:t>5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8043228" y="1525277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6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457115" y="2790779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oogaloo" panose="03060902030202020203" pitchFamily="66" charset="0"/>
              </a:rPr>
              <a:t>7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1711186" y="2774957"/>
            <a:ext cx="423949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oogaloo" panose="03060902030202020203" pitchFamily="66" charset="0"/>
              </a:rPr>
              <a:t>8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2963774" y="2774957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oogaloo" panose="03060902030202020203" pitchFamily="66" charset="0"/>
              </a:rPr>
              <a:t>9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4298834" y="2774702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10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5524799" y="2774702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11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6768581" y="2790779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12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8052282" y="2790779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13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457114" y="4065397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14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1703323" y="4042230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15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2964965" y="4065397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16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4300025" y="4043033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17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5561667" y="4042230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18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6757778" y="4055573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19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8045160" y="4065397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20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pic>
        <p:nvPicPr>
          <p:cNvPr id="52" name="Imagen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956" y="266525"/>
            <a:ext cx="900470" cy="941467"/>
          </a:xfrm>
          <a:prstGeom prst="rect">
            <a:avLst/>
          </a:prstGeom>
        </p:spPr>
      </p:pic>
      <p:sp>
        <p:nvSpPr>
          <p:cNvPr id="53" name="Rectángulo 52"/>
          <p:cNvSpPr/>
          <p:nvPr/>
        </p:nvSpPr>
        <p:spPr>
          <a:xfrm>
            <a:off x="10066739" y="465281"/>
            <a:ext cx="431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100" dirty="0">
              <a:solidFill>
                <a:srgbClr val="FF00FF"/>
              </a:solidFill>
            </a:endParaRPr>
          </a:p>
        </p:txBody>
      </p:sp>
      <p:pic>
        <p:nvPicPr>
          <p:cNvPr id="54" name="Picture 2" descr="Diócesis de Málaga : Portal de la Iglesia Católica de Málaga | La  anunciacion de maria, Historias de la biblia para niños, Anunciacion de la  virge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578" y="2892067"/>
            <a:ext cx="522625" cy="4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48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" y="0"/>
            <a:ext cx="9725891" cy="687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amiano » Velas de Advien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625" y="71430"/>
            <a:ext cx="1047404" cy="13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5463538" y="5170780"/>
            <a:ext cx="2192203" cy="1617288"/>
            <a:chOff x="5463538" y="5170780"/>
            <a:chExt cx="2192203" cy="1617288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22" t="83955" r="4119" b="7541"/>
            <a:stretch/>
          </p:blipFill>
          <p:spPr>
            <a:xfrm rot="2736868">
              <a:off x="6773099" y="5785371"/>
              <a:ext cx="863389" cy="901895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538" y="5170780"/>
              <a:ext cx="1546862" cy="1617288"/>
            </a:xfrm>
            <a:prstGeom prst="rect">
              <a:avLst/>
            </a:prstGeom>
          </p:spPr>
        </p:pic>
      </p:grpSp>
      <p:sp>
        <p:nvSpPr>
          <p:cNvPr id="10" name="CuadroTexto 9"/>
          <p:cNvSpPr txBox="1"/>
          <p:nvPr/>
        </p:nvSpPr>
        <p:spPr>
          <a:xfrm>
            <a:off x="897775" y="744462"/>
            <a:ext cx="2049290" cy="632824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7" name="Rectángulo 16"/>
          <p:cNvSpPr/>
          <p:nvPr/>
        </p:nvSpPr>
        <p:spPr>
          <a:xfrm>
            <a:off x="889378" y="746720"/>
            <a:ext cx="11721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s-ES" altLang="es-ES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kumimoji="0" lang="es-ES" altLang="es-ES" sz="4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100" dirty="0">
              <a:solidFill>
                <a:srgbClr val="FFC000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7714" y="699825"/>
            <a:ext cx="471678" cy="776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ángulo 23"/>
          <p:cNvSpPr/>
          <p:nvPr/>
        </p:nvSpPr>
        <p:spPr>
          <a:xfrm>
            <a:off x="10098454" y="391656"/>
            <a:ext cx="7248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4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100" dirty="0">
              <a:solidFill>
                <a:srgbClr val="FF00FF"/>
              </a:solidFill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9608682" y="5776822"/>
            <a:ext cx="2779386" cy="836563"/>
            <a:chOff x="9608682" y="5776822"/>
            <a:chExt cx="2779386" cy="836563"/>
          </a:xfrm>
        </p:grpSpPr>
        <p:sp>
          <p:nvSpPr>
            <p:cNvPr id="26" name="CuadroTexto 25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</p:spPr>
        </p:pic>
      </p:grpSp>
      <p:sp>
        <p:nvSpPr>
          <p:cNvPr id="12" name="CuadroTexto 11"/>
          <p:cNvSpPr txBox="1"/>
          <p:nvPr/>
        </p:nvSpPr>
        <p:spPr>
          <a:xfrm>
            <a:off x="8055032" y="280615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29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457116" y="1516161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30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1710445" y="1516161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2963774" y="1516964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2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4298835" y="1516964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oogaloo" panose="03060902030202020203" pitchFamily="66" charset="0"/>
              </a:rPr>
              <a:t>3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5515745" y="1516964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oogaloo" panose="03060902030202020203" pitchFamily="66" charset="0"/>
              </a:rPr>
              <a:t>4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6765410" y="1516161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oogaloo" panose="03060902030202020203" pitchFamily="66" charset="0"/>
              </a:rPr>
              <a:t>5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8043228" y="1525277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6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457115" y="2790779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oogaloo" panose="03060902030202020203" pitchFamily="66" charset="0"/>
              </a:rPr>
              <a:t>7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1711186" y="2774957"/>
            <a:ext cx="423949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oogaloo" panose="03060902030202020203" pitchFamily="66" charset="0"/>
              </a:rPr>
              <a:t>8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2963774" y="2774957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oogaloo" panose="03060902030202020203" pitchFamily="66" charset="0"/>
              </a:rPr>
              <a:t>9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4298834" y="2774702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10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5524799" y="2774702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11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6768581" y="2790779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12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8052282" y="2790779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13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457114" y="4065397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14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1703323" y="4042230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15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2964965" y="4065397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16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4300025" y="4043033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17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5561667" y="4042230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18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6757778" y="4055573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19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8045160" y="4065397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20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pic>
        <p:nvPicPr>
          <p:cNvPr id="52" name="Picture 4" descr="Kamiano » Velas de Advien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625" y="71430"/>
            <a:ext cx="1047404" cy="13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36625" y="1377285"/>
            <a:ext cx="1051645" cy="1313248"/>
          </a:xfrm>
          <a:prstGeom prst="rect">
            <a:avLst/>
          </a:prstGeom>
        </p:spPr>
      </p:pic>
      <p:sp>
        <p:nvSpPr>
          <p:cNvPr id="54" name="Rectángulo 53"/>
          <p:cNvSpPr/>
          <p:nvPr/>
        </p:nvSpPr>
        <p:spPr>
          <a:xfrm>
            <a:off x="10089288" y="1473425"/>
            <a:ext cx="7248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4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100" dirty="0">
              <a:solidFill>
                <a:srgbClr val="FF00FF"/>
              </a:solidFill>
            </a:endParaRPr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509" y="280615"/>
            <a:ext cx="900470" cy="941467"/>
          </a:xfrm>
          <a:prstGeom prst="rect">
            <a:avLst/>
          </a:prstGeom>
        </p:spPr>
      </p:pic>
      <p:sp>
        <p:nvSpPr>
          <p:cNvPr id="61" name="Rectángulo 60"/>
          <p:cNvSpPr/>
          <p:nvPr/>
        </p:nvSpPr>
        <p:spPr>
          <a:xfrm>
            <a:off x="10075052" y="502519"/>
            <a:ext cx="431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100" dirty="0">
              <a:solidFill>
                <a:srgbClr val="FF00FF"/>
              </a:solidFill>
            </a:endParaRPr>
          </a:p>
        </p:txBody>
      </p:sp>
      <p:pic>
        <p:nvPicPr>
          <p:cNvPr id="55" name="Picture 2" descr="Diócesis de Málaga : Portal de la Iglesia Católica de Málaga | La  anunciacion de maria, Historias de la biblia para niños, Anunciacion de la  virge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578" y="2892067"/>
            <a:ext cx="522625" cy="4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25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34853" y="2225137"/>
            <a:ext cx="263245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19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Kamiano » Velas de Advien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50" y="237685"/>
            <a:ext cx="1047404" cy="13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094" y="1659917"/>
            <a:ext cx="1051645" cy="1313248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4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85" t="21153" r="30709" b="59146"/>
          <a:stretch/>
        </p:blipFill>
        <p:spPr bwMode="auto">
          <a:xfrm>
            <a:off x="586280" y="4408559"/>
            <a:ext cx="1879587" cy="202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603285" y="4854462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Boogaloo" panose="03060902030202020203" pitchFamily="66" charset="0"/>
              </a:rPr>
              <a:t>4</a:t>
            </a:r>
            <a:endParaRPr lang="es-ES" sz="3600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pic>
        <p:nvPicPr>
          <p:cNvPr id="19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68" t="21515" r="3017" b="57695"/>
          <a:stretch/>
        </p:blipFill>
        <p:spPr bwMode="auto">
          <a:xfrm>
            <a:off x="392241" y="4244597"/>
            <a:ext cx="2029260" cy="204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392241" y="4213583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latin typeface="Boogaloo" panose="03060902030202020203" pitchFamily="66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47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27" b="80175"/>
          <a:stretch/>
        </p:blipFill>
        <p:spPr bwMode="auto">
          <a:xfrm>
            <a:off x="4069807" y="1850563"/>
            <a:ext cx="5631146" cy="224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5564119" y="3255471"/>
            <a:ext cx="3704572" cy="839407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5684344" y="3352008"/>
            <a:ext cx="1691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8000" dirty="0">
                <a:solidFill>
                  <a:schemeClr val="bg1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s-ES" altLang="es-ES" sz="8000" dirty="0">
                <a:solidFill>
                  <a:srgbClr val="FFC000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6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34853" y="2225137"/>
            <a:ext cx="263245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19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Kamiano » Velas de Advien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50" y="237685"/>
            <a:ext cx="1047404" cy="13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094" y="1659917"/>
            <a:ext cx="1051645" cy="1313248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5" name="CuadroTexto 14"/>
          <p:cNvSpPr txBox="1"/>
          <p:nvPr/>
        </p:nvSpPr>
        <p:spPr>
          <a:xfrm>
            <a:off x="603285" y="4854462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Boogaloo" panose="03060902030202020203" pitchFamily="66" charset="0"/>
              </a:rPr>
              <a:t>4</a:t>
            </a:r>
            <a:endParaRPr lang="es-ES" sz="3600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pic>
        <p:nvPicPr>
          <p:cNvPr id="19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68" t="21515" r="3017" b="57695"/>
          <a:stretch/>
        </p:blipFill>
        <p:spPr bwMode="auto">
          <a:xfrm>
            <a:off x="392241" y="4244597"/>
            <a:ext cx="2029260" cy="204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7" t="40008" r="82761" b="41015"/>
          <a:stretch/>
        </p:blipFill>
        <p:spPr bwMode="auto">
          <a:xfrm>
            <a:off x="392241" y="4250784"/>
            <a:ext cx="2029260" cy="206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/>
          <p:cNvSpPr txBox="1"/>
          <p:nvPr/>
        </p:nvSpPr>
        <p:spPr>
          <a:xfrm>
            <a:off x="392241" y="4213583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latin typeface="Boogaloo" panose="03060902030202020203" pitchFamily="66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0391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27" b="80175"/>
          <a:stretch/>
        </p:blipFill>
        <p:spPr bwMode="auto">
          <a:xfrm>
            <a:off x="4069807" y="1850563"/>
            <a:ext cx="5631146" cy="224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5564119" y="3255471"/>
            <a:ext cx="3704572" cy="839407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5684344" y="3352008"/>
            <a:ext cx="1691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8000" dirty="0">
                <a:solidFill>
                  <a:schemeClr val="bg1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s-ES" altLang="es-ES" sz="8000" dirty="0">
                <a:solidFill>
                  <a:srgbClr val="FFC000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4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34853" y="2225137"/>
            <a:ext cx="263245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19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Kamiano » Velas de Advien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50" y="237685"/>
            <a:ext cx="1047404" cy="13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094" y="1659917"/>
            <a:ext cx="1051645" cy="1313248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5" name="CuadroTexto 14"/>
          <p:cNvSpPr txBox="1"/>
          <p:nvPr/>
        </p:nvSpPr>
        <p:spPr>
          <a:xfrm>
            <a:off x="603285" y="4854462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Boogaloo" panose="03060902030202020203" pitchFamily="66" charset="0"/>
              </a:rPr>
              <a:t>4</a:t>
            </a:r>
            <a:endParaRPr lang="es-ES" sz="3600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92241" y="4213583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Boogaloo" panose="03060902030202020203" pitchFamily="66" charset="0"/>
              </a:rPr>
              <a:t>5</a:t>
            </a:r>
            <a:endParaRPr lang="es-ES" sz="3600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pic>
        <p:nvPicPr>
          <p:cNvPr id="21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t="40808" r="70951" b="40545"/>
          <a:stretch/>
        </p:blipFill>
        <p:spPr bwMode="auto">
          <a:xfrm>
            <a:off x="359227" y="3987800"/>
            <a:ext cx="1952172" cy="207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/>
          <p:cNvSpPr txBox="1"/>
          <p:nvPr/>
        </p:nvSpPr>
        <p:spPr>
          <a:xfrm>
            <a:off x="314790" y="3971110"/>
            <a:ext cx="93211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Boogaloo" panose="03060902030202020203" pitchFamily="66" charset="0"/>
              </a:rPr>
              <a:t>8</a:t>
            </a:r>
            <a:endParaRPr lang="es-ES" sz="3600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pic>
        <p:nvPicPr>
          <p:cNvPr id="19" name="Picture 2" descr="Diócesis de Málaga : Portal de la Iglesia Católica de Málaga | La  anunciacion de maria, Historias de la biblia para niños, Anunciacion de la  virge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683" y="4155733"/>
            <a:ext cx="758434" cy="63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58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27" b="80175"/>
          <a:stretch/>
        </p:blipFill>
        <p:spPr bwMode="auto">
          <a:xfrm>
            <a:off x="4069807" y="1850563"/>
            <a:ext cx="5631146" cy="224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5564119" y="3255471"/>
            <a:ext cx="3704572" cy="839407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5684344" y="3352008"/>
            <a:ext cx="1691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8000" dirty="0">
                <a:solidFill>
                  <a:schemeClr val="bg1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s-ES" altLang="es-ES" sz="8000" dirty="0">
                <a:solidFill>
                  <a:srgbClr val="FFC000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5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34853" y="2225137"/>
            <a:ext cx="263245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19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Kamiano » Velas de Advien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50" y="237685"/>
            <a:ext cx="1047404" cy="13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094" y="1659917"/>
            <a:ext cx="1051645" cy="1313248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5" name="CuadroTexto 14"/>
          <p:cNvSpPr txBox="1"/>
          <p:nvPr/>
        </p:nvSpPr>
        <p:spPr>
          <a:xfrm>
            <a:off x="603285" y="4854462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Boogaloo" panose="03060902030202020203" pitchFamily="66" charset="0"/>
              </a:rPr>
              <a:t>4</a:t>
            </a:r>
            <a:endParaRPr lang="es-ES" sz="3600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pic>
        <p:nvPicPr>
          <p:cNvPr id="21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6" t="40613" r="56265" b="41136"/>
          <a:stretch/>
        </p:blipFill>
        <p:spPr bwMode="auto">
          <a:xfrm>
            <a:off x="525825" y="4213583"/>
            <a:ext cx="2129137" cy="204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/>
          <p:cNvSpPr txBox="1"/>
          <p:nvPr/>
        </p:nvSpPr>
        <p:spPr>
          <a:xfrm>
            <a:off x="525825" y="4213583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>
                <a:solidFill>
                  <a:schemeClr val="bg1"/>
                </a:solidFill>
                <a:latin typeface="Boogaloo" panose="03060902030202020203" pitchFamily="66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76563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34853" y="2225137"/>
            <a:ext cx="263245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19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1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27" b="80175"/>
          <a:stretch/>
        </p:blipFill>
        <p:spPr bwMode="auto">
          <a:xfrm>
            <a:off x="8289251" y="2710709"/>
            <a:ext cx="2982582" cy="11887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9085812" y="3371849"/>
            <a:ext cx="2049290" cy="632824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9085812" y="3503924"/>
            <a:ext cx="8627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3600" dirty="0">
                <a:solidFill>
                  <a:schemeClr val="bg1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s-ES" altLang="es-ES" sz="3600" dirty="0">
                <a:solidFill>
                  <a:srgbClr val="FFC000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600" dirty="0">
              <a:solidFill>
                <a:srgbClr val="FFC000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0147" y="3371849"/>
            <a:ext cx="471678" cy="776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2178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27" b="80175"/>
          <a:stretch/>
        </p:blipFill>
        <p:spPr bwMode="auto">
          <a:xfrm>
            <a:off x="4069807" y="1850563"/>
            <a:ext cx="5631146" cy="224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5564119" y="3255471"/>
            <a:ext cx="3704572" cy="839407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5684344" y="3352008"/>
            <a:ext cx="1691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8000" dirty="0">
                <a:solidFill>
                  <a:schemeClr val="bg1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s-ES" altLang="es-ES" sz="8000" dirty="0">
                <a:solidFill>
                  <a:srgbClr val="FFC000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27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34853" y="2225137"/>
            <a:ext cx="263245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19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Kamiano » Velas de Advien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50" y="237685"/>
            <a:ext cx="1047404" cy="13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094" y="1659917"/>
            <a:ext cx="1051645" cy="1313248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1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35" t="40008" r="43530" b="41015"/>
          <a:stretch/>
        </p:blipFill>
        <p:spPr bwMode="auto">
          <a:xfrm>
            <a:off x="559324" y="4147512"/>
            <a:ext cx="2029260" cy="213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/>
          <p:cNvSpPr txBox="1"/>
          <p:nvPr/>
        </p:nvSpPr>
        <p:spPr>
          <a:xfrm>
            <a:off x="559324" y="4147512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Boogaloo" panose="03060902030202020203" pitchFamily="66" charset="0"/>
              </a:rPr>
              <a:t>10</a:t>
            </a:r>
            <a:endParaRPr lang="es-ES" sz="3600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27" b="80175"/>
          <a:stretch/>
        </p:blipFill>
        <p:spPr bwMode="auto">
          <a:xfrm>
            <a:off x="4069807" y="1850563"/>
            <a:ext cx="5631146" cy="224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5564119" y="3255471"/>
            <a:ext cx="3704572" cy="839407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5684344" y="3352008"/>
            <a:ext cx="1691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8000" dirty="0">
                <a:solidFill>
                  <a:schemeClr val="bg1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s-ES" altLang="es-ES" sz="8000" dirty="0">
                <a:solidFill>
                  <a:srgbClr val="FFC000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3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34853" y="2225137"/>
            <a:ext cx="263245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19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Kamiano » Velas de Advien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50" y="237685"/>
            <a:ext cx="1047404" cy="13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094" y="1659917"/>
            <a:ext cx="1051645" cy="1313248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5" name="CuadroTexto 14"/>
          <p:cNvSpPr txBox="1"/>
          <p:nvPr/>
        </p:nvSpPr>
        <p:spPr>
          <a:xfrm>
            <a:off x="603285" y="4854462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Boogaloo" panose="03060902030202020203" pitchFamily="66" charset="0"/>
              </a:rPr>
              <a:t>4</a:t>
            </a:r>
            <a:endParaRPr lang="es-ES" sz="3600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pic>
        <p:nvPicPr>
          <p:cNvPr id="21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0" t="40371" r="30624" b="41136"/>
          <a:stretch/>
        </p:blipFill>
        <p:spPr bwMode="auto">
          <a:xfrm>
            <a:off x="559324" y="4147769"/>
            <a:ext cx="2054861" cy="2082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/>
          <p:cNvSpPr txBox="1"/>
          <p:nvPr/>
        </p:nvSpPr>
        <p:spPr>
          <a:xfrm>
            <a:off x="559324" y="4130886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Boogaloo" panose="03060902030202020203" pitchFamily="66" charset="0"/>
              </a:rPr>
              <a:t>11</a:t>
            </a:r>
            <a:endParaRPr lang="es-ES" sz="3600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0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27" b="80175"/>
          <a:stretch/>
        </p:blipFill>
        <p:spPr bwMode="auto">
          <a:xfrm>
            <a:off x="4069807" y="1850563"/>
            <a:ext cx="5631146" cy="224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5564119" y="3255471"/>
            <a:ext cx="3704572" cy="839407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5684344" y="3352008"/>
            <a:ext cx="1691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8000" dirty="0">
                <a:solidFill>
                  <a:schemeClr val="bg1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s-ES" altLang="es-ES" sz="8000" dirty="0">
                <a:solidFill>
                  <a:srgbClr val="FFC000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71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34853" y="2225137"/>
            <a:ext cx="263245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19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Kamiano » Velas de Advien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50" y="237685"/>
            <a:ext cx="1047404" cy="13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094" y="1659917"/>
            <a:ext cx="1051645" cy="1313248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5" name="CuadroTexto 14"/>
          <p:cNvSpPr txBox="1"/>
          <p:nvPr/>
        </p:nvSpPr>
        <p:spPr>
          <a:xfrm>
            <a:off x="603285" y="4854462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Boogaloo" panose="03060902030202020203" pitchFamily="66" charset="0"/>
              </a:rPr>
              <a:t>4</a:t>
            </a:r>
            <a:endParaRPr lang="es-ES" sz="3600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pic>
        <p:nvPicPr>
          <p:cNvPr id="22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2" t="40129" r="17462" b="41257"/>
          <a:stretch/>
        </p:blipFill>
        <p:spPr bwMode="auto">
          <a:xfrm>
            <a:off x="559324" y="4142839"/>
            <a:ext cx="2029260" cy="206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/>
          <p:cNvSpPr txBox="1"/>
          <p:nvPr/>
        </p:nvSpPr>
        <p:spPr>
          <a:xfrm>
            <a:off x="559324" y="4130886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Boogaloo" panose="03060902030202020203" pitchFamily="66" charset="0"/>
              </a:rPr>
              <a:t>12</a:t>
            </a:r>
            <a:endParaRPr lang="es-ES" sz="3600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43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27" b="80175"/>
          <a:stretch/>
        </p:blipFill>
        <p:spPr bwMode="auto">
          <a:xfrm>
            <a:off x="4069807" y="1850563"/>
            <a:ext cx="5631146" cy="224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5564119" y="3255471"/>
            <a:ext cx="3704572" cy="839407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5684344" y="3352008"/>
            <a:ext cx="1691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8000" dirty="0">
                <a:solidFill>
                  <a:schemeClr val="bg1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s-ES" altLang="es-ES" sz="8000" dirty="0">
                <a:solidFill>
                  <a:srgbClr val="FFC000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3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" y="0"/>
            <a:ext cx="9725891" cy="687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amiano » Velas de Advien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625" y="71430"/>
            <a:ext cx="1047404" cy="13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5463538" y="5170780"/>
            <a:ext cx="2192203" cy="1617288"/>
            <a:chOff x="5463538" y="5170780"/>
            <a:chExt cx="2192203" cy="1617288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22" t="83955" r="4119" b="7541"/>
            <a:stretch/>
          </p:blipFill>
          <p:spPr>
            <a:xfrm rot="2736868">
              <a:off x="6773099" y="5785371"/>
              <a:ext cx="863389" cy="901895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538" y="5170780"/>
              <a:ext cx="1546862" cy="1617288"/>
            </a:xfrm>
            <a:prstGeom prst="rect">
              <a:avLst/>
            </a:prstGeom>
          </p:spPr>
        </p:pic>
      </p:grpSp>
      <p:sp>
        <p:nvSpPr>
          <p:cNvPr id="10" name="CuadroTexto 9"/>
          <p:cNvSpPr txBox="1"/>
          <p:nvPr/>
        </p:nvSpPr>
        <p:spPr>
          <a:xfrm>
            <a:off x="897775" y="744462"/>
            <a:ext cx="2049290" cy="632824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7" name="Rectángulo 16"/>
          <p:cNvSpPr/>
          <p:nvPr/>
        </p:nvSpPr>
        <p:spPr>
          <a:xfrm>
            <a:off x="889378" y="746720"/>
            <a:ext cx="11721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s-ES" altLang="es-ES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kumimoji="0" lang="es-ES" altLang="es-ES" sz="4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100" dirty="0">
              <a:solidFill>
                <a:srgbClr val="FFC000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7714" y="699825"/>
            <a:ext cx="471678" cy="776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ángulo 23"/>
          <p:cNvSpPr/>
          <p:nvPr/>
        </p:nvSpPr>
        <p:spPr>
          <a:xfrm>
            <a:off x="10098454" y="391656"/>
            <a:ext cx="7248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4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100" dirty="0">
              <a:solidFill>
                <a:srgbClr val="FF00FF"/>
              </a:solidFill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9608682" y="5776822"/>
            <a:ext cx="2779386" cy="836563"/>
            <a:chOff x="9608682" y="5776822"/>
            <a:chExt cx="2779386" cy="836563"/>
          </a:xfrm>
        </p:grpSpPr>
        <p:sp>
          <p:nvSpPr>
            <p:cNvPr id="26" name="CuadroTexto 25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</p:spPr>
        </p:pic>
      </p:grpSp>
      <p:sp>
        <p:nvSpPr>
          <p:cNvPr id="12" name="CuadroTexto 11"/>
          <p:cNvSpPr txBox="1"/>
          <p:nvPr/>
        </p:nvSpPr>
        <p:spPr>
          <a:xfrm>
            <a:off x="8055032" y="280615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29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457116" y="1516161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30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1710445" y="1516161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2963774" y="1516964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2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4298835" y="1516964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oogaloo" panose="03060902030202020203" pitchFamily="66" charset="0"/>
              </a:rPr>
              <a:t>3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5515745" y="1516964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oogaloo" panose="03060902030202020203" pitchFamily="66" charset="0"/>
              </a:rPr>
              <a:t>4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6765410" y="1516161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oogaloo" panose="03060902030202020203" pitchFamily="66" charset="0"/>
              </a:rPr>
              <a:t>5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8043228" y="1525277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6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457115" y="2790779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oogaloo" panose="03060902030202020203" pitchFamily="66" charset="0"/>
              </a:rPr>
              <a:t>7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1711186" y="2774957"/>
            <a:ext cx="423949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oogaloo" panose="03060902030202020203" pitchFamily="66" charset="0"/>
              </a:rPr>
              <a:t>8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2963774" y="2774957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oogaloo" panose="03060902030202020203" pitchFamily="66" charset="0"/>
              </a:rPr>
              <a:t>9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4298834" y="2774702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10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5524799" y="2774702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11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6768581" y="2790779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12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8052282" y="2790779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13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457114" y="4065397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14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1703323" y="4042230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15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2964965" y="4065397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16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4300025" y="4043033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17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5561667" y="4042230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18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6757778" y="4055573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19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8045160" y="4065397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20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pic>
        <p:nvPicPr>
          <p:cNvPr id="52" name="Picture 2" descr="Kamiano » Velas de Advient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625" y="2690533"/>
            <a:ext cx="1051645" cy="131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ángulo 53"/>
          <p:cNvSpPr/>
          <p:nvPr/>
        </p:nvSpPr>
        <p:spPr>
          <a:xfrm>
            <a:off x="10127176" y="2943216"/>
            <a:ext cx="7248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4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100" dirty="0">
              <a:solidFill>
                <a:srgbClr val="FF00FF"/>
              </a:solidFill>
            </a:endParaRPr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509" y="270043"/>
            <a:ext cx="900470" cy="941467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36625" y="1377285"/>
            <a:ext cx="1051645" cy="1313248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1235" y="1525277"/>
            <a:ext cx="900470" cy="941467"/>
          </a:xfrm>
          <a:prstGeom prst="rect">
            <a:avLst/>
          </a:prstGeom>
        </p:spPr>
      </p:pic>
      <p:sp>
        <p:nvSpPr>
          <p:cNvPr id="61" name="Rectángulo 60"/>
          <p:cNvSpPr/>
          <p:nvPr/>
        </p:nvSpPr>
        <p:spPr>
          <a:xfrm>
            <a:off x="10089288" y="465281"/>
            <a:ext cx="431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100" dirty="0">
              <a:solidFill>
                <a:srgbClr val="FF00FF"/>
              </a:solidFill>
            </a:endParaRPr>
          </a:p>
        </p:txBody>
      </p:sp>
      <p:sp>
        <p:nvSpPr>
          <p:cNvPr id="62" name="Rectángulo 61"/>
          <p:cNvSpPr/>
          <p:nvPr/>
        </p:nvSpPr>
        <p:spPr>
          <a:xfrm>
            <a:off x="10134535" y="1749601"/>
            <a:ext cx="431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100" dirty="0">
              <a:solidFill>
                <a:srgbClr val="FF00FF"/>
              </a:solidFill>
            </a:endParaRPr>
          </a:p>
        </p:txBody>
      </p:sp>
      <p:pic>
        <p:nvPicPr>
          <p:cNvPr id="1026" name="Picture 2" descr="Diócesis de Málaga : Portal de la Iglesia Católica de Málaga | La  anunciacion de maria, Historias de la biblia para niños, Anunciacion de la  virge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578" y="2892067"/>
            <a:ext cx="522625" cy="4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1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39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34853" y="2225137"/>
            <a:ext cx="263245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19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Kamiano » Velas de Advien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50" y="237685"/>
            <a:ext cx="1047404" cy="13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094" y="1659917"/>
            <a:ext cx="1051645" cy="1313248"/>
          </a:xfrm>
          <a:prstGeom prst="rect">
            <a:avLst/>
          </a:prstGeom>
        </p:spPr>
      </p:pic>
      <p:pic>
        <p:nvPicPr>
          <p:cNvPr id="14" name="Picture 2" descr="Kamiano » Velas de Advien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236" y="3089542"/>
            <a:ext cx="1051645" cy="131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9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3" t="40371" r="2760" b="40410"/>
          <a:stretch/>
        </p:blipFill>
        <p:spPr bwMode="auto">
          <a:xfrm>
            <a:off x="553792" y="4213583"/>
            <a:ext cx="2003245" cy="184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/>
          <p:cNvSpPr txBox="1"/>
          <p:nvPr/>
        </p:nvSpPr>
        <p:spPr>
          <a:xfrm>
            <a:off x="525825" y="4213583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Boogaloo" panose="03060902030202020203" pitchFamily="66" charset="0"/>
              </a:rPr>
              <a:t>13</a:t>
            </a:r>
            <a:endParaRPr lang="es-ES" sz="3600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2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27" b="80175"/>
          <a:stretch/>
        </p:blipFill>
        <p:spPr bwMode="auto">
          <a:xfrm>
            <a:off x="4069807" y="1850563"/>
            <a:ext cx="5631146" cy="224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5564119" y="3255471"/>
            <a:ext cx="3704572" cy="839407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5684344" y="3352008"/>
            <a:ext cx="1691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8000" dirty="0">
                <a:solidFill>
                  <a:schemeClr val="bg1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s-ES" altLang="es-ES" sz="8000" dirty="0">
                <a:solidFill>
                  <a:srgbClr val="FFC000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9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34853" y="2225137"/>
            <a:ext cx="263245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19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Kamiano » Velas de Advien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50" y="237685"/>
            <a:ext cx="1047404" cy="13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094" y="1659917"/>
            <a:ext cx="1051645" cy="1313248"/>
          </a:xfrm>
          <a:prstGeom prst="rect">
            <a:avLst/>
          </a:prstGeom>
        </p:spPr>
      </p:pic>
      <p:pic>
        <p:nvPicPr>
          <p:cNvPr id="14" name="Picture 2" descr="Kamiano » Velas de Advien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236" y="3089542"/>
            <a:ext cx="1051645" cy="131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2145" y="4517061"/>
            <a:ext cx="1049958" cy="1311142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19248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39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34853" y="2225137"/>
            <a:ext cx="263245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19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Kamiano » Velas de Advien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50" y="237685"/>
            <a:ext cx="1047404" cy="13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094" y="1659917"/>
            <a:ext cx="1051645" cy="1313248"/>
          </a:xfrm>
          <a:prstGeom prst="rect">
            <a:avLst/>
          </a:prstGeom>
        </p:spPr>
      </p:pic>
      <p:pic>
        <p:nvPicPr>
          <p:cNvPr id="14" name="Picture 2" descr="Kamiano » Velas de Advien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236" y="3089542"/>
            <a:ext cx="1051645" cy="131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9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3" t="40371" r="2760" b="40410"/>
          <a:stretch/>
        </p:blipFill>
        <p:spPr bwMode="auto">
          <a:xfrm>
            <a:off x="553792" y="4213583"/>
            <a:ext cx="2003245" cy="184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/>
          <p:cNvSpPr txBox="1"/>
          <p:nvPr/>
        </p:nvSpPr>
        <p:spPr>
          <a:xfrm>
            <a:off x="525825" y="4213583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Boogaloo" panose="03060902030202020203" pitchFamily="66" charset="0"/>
              </a:rPr>
              <a:t>13</a:t>
            </a:r>
            <a:endParaRPr lang="es-ES" sz="3600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pic>
        <p:nvPicPr>
          <p:cNvPr id="20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" t="58381" r="82761" b="23005"/>
          <a:stretch/>
        </p:blipFill>
        <p:spPr bwMode="auto">
          <a:xfrm>
            <a:off x="432261" y="4015046"/>
            <a:ext cx="2124775" cy="215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/>
          <p:cNvSpPr txBox="1"/>
          <p:nvPr/>
        </p:nvSpPr>
        <p:spPr>
          <a:xfrm>
            <a:off x="432260" y="4015046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Boogaloo" panose="03060902030202020203" pitchFamily="66" charset="0"/>
              </a:rPr>
              <a:t>14</a:t>
            </a:r>
            <a:endParaRPr lang="es-ES" sz="3600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27" b="80175"/>
          <a:stretch/>
        </p:blipFill>
        <p:spPr bwMode="auto">
          <a:xfrm>
            <a:off x="4069807" y="1850563"/>
            <a:ext cx="5631146" cy="224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5564119" y="3255471"/>
            <a:ext cx="3704572" cy="839407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5684344" y="3352008"/>
            <a:ext cx="1691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8000" dirty="0">
                <a:solidFill>
                  <a:schemeClr val="bg1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s-ES" altLang="es-ES" sz="8000" dirty="0">
                <a:solidFill>
                  <a:srgbClr val="FFC000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29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39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34853" y="2225137"/>
            <a:ext cx="263245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19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Kamiano » Velas de Advien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50" y="237685"/>
            <a:ext cx="1047404" cy="13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094" y="1659917"/>
            <a:ext cx="1051645" cy="1313248"/>
          </a:xfrm>
          <a:prstGeom prst="rect">
            <a:avLst/>
          </a:prstGeom>
        </p:spPr>
      </p:pic>
      <p:pic>
        <p:nvPicPr>
          <p:cNvPr id="14" name="Picture 2" descr="Kamiano » Velas de Advien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236" y="3089542"/>
            <a:ext cx="1051645" cy="131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9"/>
          <a:srcRect l="17250" t="58280" r="69593" b="22984"/>
          <a:stretch/>
        </p:blipFill>
        <p:spPr>
          <a:xfrm>
            <a:off x="403238" y="4038822"/>
            <a:ext cx="1827779" cy="1839648"/>
          </a:xfrm>
          <a:prstGeom prst="rect">
            <a:avLst/>
          </a:prstGeom>
        </p:spPr>
      </p:pic>
      <p:sp>
        <p:nvSpPr>
          <p:cNvPr id="22" name="CuadroTexto 21"/>
          <p:cNvSpPr txBox="1"/>
          <p:nvPr/>
        </p:nvSpPr>
        <p:spPr>
          <a:xfrm>
            <a:off x="432260" y="4015046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Boogaloo" panose="03060902030202020203" pitchFamily="66" charset="0"/>
              </a:rPr>
              <a:t>15</a:t>
            </a:r>
            <a:endParaRPr lang="es-ES" sz="3600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8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27" b="80175"/>
          <a:stretch/>
        </p:blipFill>
        <p:spPr bwMode="auto">
          <a:xfrm>
            <a:off x="4069807" y="1850563"/>
            <a:ext cx="5631146" cy="224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5564119" y="3255471"/>
            <a:ext cx="3704572" cy="839407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5684344" y="3352008"/>
            <a:ext cx="1691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8000" dirty="0">
                <a:solidFill>
                  <a:schemeClr val="bg1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s-ES" altLang="es-ES" sz="8000" dirty="0">
                <a:solidFill>
                  <a:srgbClr val="FFC000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4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39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34853" y="2225137"/>
            <a:ext cx="263245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19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Kamiano » Velas de Advien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50" y="237685"/>
            <a:ext cx="1047404" cy="13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094" y="1659917"/>
            <a:ext cx="1051645" cy="1313248"/>
          </a:xfrm>
          <a:prstGeom prst="rect">
            <a:avLst/>
          </a:prstGeom>
        </p:spPr>
      </p:pic>
      <p:pic>
        <p:nvPicPr>
          <p:cNvPr id="14" name="Picture 2" descr="Kamiano » Velas de Advien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236" y="3089542"/>
            <a:ext cx="1051645" cy="131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0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7" t="58019" r="56521" b="23367"/>
          <a:stretch/>
        </p:blipFill>
        <p:spPr bwMode="auto">
          <a:xfrm>
            <a:off x="465514" y="4033823"/>
            <a:ext cx="1879778" cy="190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/>
          <p:cNvSpPr txBox="1"/>
          <p:nvPr/>
        </p:nvSpPr>
        <p:spPr>
          <a:xfrm>
            <a:off x="432260" y="4015046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Boogaloo" panose="03060902030202020203" pitchFamily="66" charset="0"/>
              </a:rPr>
              <a:t>16</a:t>
            </a:r>
            <a:endParaRPr lang="es-ES" sz="3600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32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27" b="80175"/>
          <a:stretch/>
        </p:blipFill>
        <p:spPr bwMode="auto">
          <a:xfrm>
            <a:off x="4069807" y="1850563"/>
            <a:ext cx="5631146" cy="224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5564119" y="3255471"/>
            <a:ext cx="3704572" cy="839407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5684344" y="3352008"/>
            <a:ext cx="1691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8000" dirty="0">
                <a:solidFill>
                  <a:schemeClr val="bg1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s-ES" altLang="es-ES" sz="8000" dirty="0">
                <a:solidFill>
                  <a:srgbClr val="FFC000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5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39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34853" y="2225137"/>
            <a:ext cx="263245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19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Kamiano » Velas de Advien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50" y="237685"/>
            <a:ext cx="1047404" cy="13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094" y="1659917"/>
            <a:ext cx="1051645" cy="1313248"/>
          </a:xfrm>
          <a:prstGeom prst="rect">
            <a:avLst/>
          </a:prstGeom>
        </p:spPr>
      </p:pic>
      <p:pic>
        <p:nvPicPr>
          <p:cNvPr id="14" name="Picture 2" descr="Kamiano » Velas de Advien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236" y="3089542"/>
            <a:ext cx="1051645" cy="131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0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8" t="58502" r="43615" b="22763"/>
          <a:stretch/>
        </p:blipFill>
        <p:spPr bwMode="auto">
          <a:xfrm>
            <a:off x="448886" y="4022077"/>
            <a:ext cx="1858707" cy="188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/>
          <p:cNvSpPr txBox="1"/>
          <p:nvPr/>
        </p:nvSpPr>
        <p:spPr>
          <a:xfrm>
            <a:off x="432260" y="4015046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Boogaloo" panose="03060902030202020203" pitchFamily="66" charset="0"/>
              </a:rPr>
              <a:t>17</a:t>
            </a:r>
            <a:endParaRPr lang="es-ES" sz="3600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60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27" b="80175"/>
          <a:stretch/>
        </p:blipFill>
        <p:spPr bwMode="auto">
          <a:xfrm>
            <a:off x="4069807" y="1850563"/>
            <a:ext cx="5631146" cy="224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5564119" y="3255471"/>
            <a:ext cx="3704572" cy="839407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5684344" y="3352008"/>
            <a:ext cx="1691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8000" dirty="0">
                <a:solidFill>
                  <a:schemeClr val="bg1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s-ES" altLang="es-ES" sz="8000" dirty="0">
                <a:solidFill>
                  <a:srgbClr val="FFC000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9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39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34853" y="2225137"/>
            <a:ext cx="263245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19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Kamiano » Velas de Advien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50" y="237685"/>
            <a:ext cx="1047404" cy="13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094" y="1659917"/>
            <a:ext cx="1051645" cy="1313248"/>
          </a:xfrm>
          <a:prstGeom prst="rect">
            <a:avLst/>
          </a:prstGeom>
        </p:spPr>
      </p:pic>
      <p:pic>
        <p:nvPicPr>
          <p:cNvPr id="14" name="Picture 2" descr="Kamiano » Velas de Advien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236" y="3089542"/>
            <a:ext cx="1051645" cy="131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0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99" t="58864" r="30624" b="23126"/>
          <a:stretch/>
        </p:blipFill>
        <p:spPr bwMode="auto">
          <a:xfrm>
            <a:off x="450288" y="4022384"/>
            <a:ext cx="1890558" cy="184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/>
          <p:cNvSpPr txBox="1"/>
          <p:nvPr/>
        </p:nvSpPr>
        <p:spPr>
          <a:xfrm>
            <a:off x="432260" y="4015046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Boogaloo" panose="03060902030202020203" pitchFamily="66" charset="0"/>
              </a:rPr>
              <a:t>18</a:t>
            </a:r>
            <a:endParaRPr lang="es-ES" sz="3600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03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27" b="80175"/>
          <a:stretch/>
        </p:blipFill>
        <p:spPr bwMode="auto">
          <a:xfrm>
            <a:off x="4069807" y="1850563"/>
            <a:ext cx="5631146" cy="224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5564119" y="3255471"/>
            <a:ext cx="3704572" cy="839407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5684344" y="3352008"/>
            <a:ext cx="1691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8000" dirty="0">
                <a:solidFill>
                  <a:schemeClr val="bg1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s-ES" altLang="es-ES" sz="8000" dirty="0">
                <a:solidFill>
                  <a:srgbClr val="FFC000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57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" y="0"/>
            <a:ext cx="9725891" cy="687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amiano » Velas de Advien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625" y="71430"/>
            <a:ext cx="1047404" cy="13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5463538" y="5170780"/>
            <a:ext cx="2192203" cy="1617288"/>
            <a:chOff x="5463538" y="5170780"/>
            <a:chExt cx="2192203" cy="1617288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22" t="83955" r="4119" b="7541"/>
            <a:stretch/>
          </p:blipFill>
          <p:spPr>
            <a:xfrm rot="2736868">
              <a:off x="6773099" y="5785371"/>
              <a:ext cx="863389" cy="901895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538" y="5170780"/>
              <a:ext cx="1546862" cy="1617288"/>
            </a:xfrm>
            <a:prstGeom prst="rect">
              <a:avLst/>
            </a:prstGeom>
          </p:spPr>
        </p:pic>
      </p:grpSp>
      <p:sp>
        <p:nvSpPr>
          <p:cNvPr id="10" name="CuadroTexto 9"/>
          <p:cNvSpPr txBox="1"/>
          <p:nvPr/>
        </p:nvSpPr>
        <p:spPr>
          <a:xfrm>
            <a:off x="897775" y="744462"/>
            <a:ext cx="2049290" cy="632824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7" name="Rectángulo 16"/>
          <p:cNvSpPr/>
          <p:nvPr/>
        </p:nvSpPr>
        <p:spPr>
          <a:xfrm>
            <a:off x="889378" y="746720"/>
            <a:ext cx="11721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s-ES" altLang="es-ES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kumimoji="0" lang="es-ES" altLang="es-ES" sz="4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100" dirty="0">
              <a:solidFill>
                <a:srgbClr val="FFC000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7714" y="699825"/>
            <a:ext cx="471678" cy="776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ángulo 23"/>
          <p:cNvSpPr/>
          <p:nvPr/>
        </p:nvSpPr>
        <p:spPr>
          <a:xfrm>
            <a:off x="10098454" y="391656"/>
            <a:ext cx="7248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4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100" dirty="0">
              <a:solidFill>
                <a:srgbClr val="FF00FF"/>
              </a:solidFill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9608682" y="5776822"/>
            <a:ext cx="2779386" cy="836563"/>
            <a:chOff x="9608682" y="5776822"/>
            <a:chExt cx="2779386" cy="836563"/>
          </a:xfrm>
        </p:grpSpPr>
        <p:sp>
          <p:nvSpPr>
            <p:cNvPr id="26" name="CuadroTexto 25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</p:spPr>
        </p:pic>
      </p:grpSp>
      <p:sp>
        <p:nvSpPr>
          <p:cNvPr id="12" name="CuadroTexto 11"/>
          <p:cNvSpPr txBox="1"/>
          <p:nvPr/>
        </p:nvSpPr>
        <p:spPr>
          <a:xfrm>
            <a:off x="8055032" y="280615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29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457116" y="1516161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30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1710445" y="1516161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2963774" y="1516964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2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4298835" y="1516964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oogaloo" panose="03060902030202020203" pitchFamily="66" charset="0"/>
              </a:rPr>
              <a:t>3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5515745" y="1516964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oogaloo" panose="03060902030202020203" pitchFamily="66" charset="0"/>
              </a:rPr>
              <a:t>4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6765410" y="1516161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oogaloo" panose="03060902030202020203" pitchFamily="66" charset="0"/>
              </a:rPr>
              <a:t>5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8043228" y="1525277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6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457115" y="2790779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oogaloo" panose="03060902030202020203" pitchFamily="66" charset="0"/>
              </a:rPr>
              <a:t>7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1711186" y="2774957"/>
            <a:ext cx="423949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oogaloo" panose="03060902030202020203" pitchFamily="66" charset="0"/>
              </a:rPr>
              <a:t>8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2963774" y="2774957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oogaloo" panose="03060902030202020203" pitchFamily="66" charset="0"/>
              </a:rPr>
              <a:t>9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4298834" y="2774702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10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5524799" y="2774702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11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6768581" y="2790779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12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8052282" y="2790779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13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457114" y="4065397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14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1703323" y="4042230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15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2964965" y="4065397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16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4300025" y="4043033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17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5561667" y="4042230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18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6757778" y="4055573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19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8045160" y="4065397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20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pic>
        <p:nvPicPr>
          <p:cNvPr id="52" name="Picture 2" descr="Diócesis de Málaga : Portal de la Iglesia Católica de Málaga | La  anunciacion de maria, Historias de la biblia para niños, Anunciacion de la  virge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578" y="2892067"/>
            <a:ext cx="522625" cy="4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8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39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34853" y="2225137"/>
            <a:ext cx="263245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19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Kamiano » Velas de Advien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50" y="237685"/>
            <a:ext cx="1047404" cy="13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094" y="1659917"/>
            <a:ext cx="1051645" cy="1313248"/>
          </a:xfrm>
          <a:prstGeom prst="rect">
            <a:avLst/>
          </a:prstGeom>
        </p:spPr>
      </p:pic>
      <p:pic>
        <p:nvPicPr>
          <p:cNvPr id="14" name="Picture 2" descr="Kamiano » Velas de Advien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236" y="3089542"/>
            <a:ext cx="1051645" cy="131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0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1" t="58743" r="17632" b="22884"/>
          <a:stretch/>
        </p:blipFill>
        <p:spPr bwMode="auto">
          <a:xfrm>
            <a:off x="454390" y="4061627"/>
            <a:ext cx="1843463" cy="183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/>
          <p:cNvSpPr txBox="1"/>
          <p:nvPr/>
        </p:nvSpPr>
        <p:spPr>
          <a:xfrm>
            <a:off x="432260" y="4015046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Boogaloo" panose="03060902030202020203" pitchFamily="66" charset="0"/>
              </a:rPr>
              <a:t>19</a:t>
            </a:r>
            <a:endParaRPr lang="es-ES" sz="3600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16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27" b="80175"/>
          <a:stretch/>
        </p:blipFill>
        <p:spPr bwMode="auto">
          <a:xfrm>
            <a:off x="4069807" y="1850563"/>
            <a:ext cx="5631146" cy="224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5564119" y="3255471"/>
            <a:ext cx="3704572" cy="839407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5684344" y="3352008"/>
            <a:ext cx="1691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8000" dirty="0">
                <a:solidFill>
                  <a:schemeClr val="bg1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s-ES" altLang="es-ES" sz="8000" dirty="0">
                <a:solidFill>
                  <a:srgbClr val="FFC000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" y="0"/>
            <a:ext cx="9725891" cy="687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amiano » Velas de Advien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625" y="71430"/>
            <a:ext cx="1047404" cy="13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5463538" y="5170780"/>
            <a:ext cx="2192203" cy="1617288"/>
            <a:chOff x="5463538" y="5170780"/>
            <a:chExt cx="2192203" cy="1617288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22" t="83955" r="4119" b="7541"/>
            <a:stretch/>
          </p:blipFill>
          <p:spPr>
            <a:xfrm rot="2736868">
              <a:off x="6773099" y="5785371"/>
              <a:ext cx="863389" cy="901895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538" y="5170780"/>
              <a:ext cx="1546862" cy="1617288"/>
            </a:xfrm>
            <a:prstGeom prst="rect">
              <a:avLst/>
            </a:prstGeom>
          </p:spPr>
        </p:pic>
      </p:grpSp>
      <p:sp>
        <p:nvSpPr>
          <p:cNvPr id="10" name="CuadroTexto 9"/>
          <p:cNvSpPr txBox="1"/>
          <p:nvPr/>
        </p:nvSpPr>
        <p:spPr>
          <a:xfrm>
            <a:off x="897775" y="744462"/>
            <a:ext cx="2049290" cy="632824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7" name="Rectángulo 16"/>
          <p:cNvSpPr/>
          <p:nvPr/>
        </p:nvSpPr>
        <p:spPr>
          <a:xfrm>
            <a:off x="889378" y="746720"/>
            <a:ext cx="11721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s-ES" altLang="es-ES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kumimoji="0" lang="es-ES" altLang="es-ES" sz="4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100" dirty="0">
              <a:solidFill>
                <a:srgbClr val="FFC000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7714" y="699825"/>
            <a:ext cx="471678" cy="776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ángulo 23"/>
          <p:cNvSpPr/>
          <p:nvPr/>
        </p:nvSpPr>
        <p:spPr>
          <a:xfrm>
            <a:off x="10098454" y="391656"/>
            <a:ext cx="7248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4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100" dirty="0">
              <a:solidFill>
                <a:srgbClr val="FF00FF"/>
              </a:solidFill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9608682" y="5776822"/>
            <a:ext cx="2779386" cy="836563"/>
            <a:chOff x="9608682" y="5776822"/>
            <a:chExt cx="2779386" cy="836563"/>
          </a:xfrm>
        </p:grpSpPr>
        <p:sp>
          <p:nvSpPr>
            <p:cNvPr id="26" name="CuadroTexto 25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</p:spPr>
        </p:pic>
      </p:grpSp>
      <p:sp>
        <p:nvSpPr>
          <p:cNvPr id="12" name="CuadroTexto 11"/>
          <p:cNvSpPr txBox="1"/>
          <p:nvPr/>
        </p:nvSpPr>
        <p:spPr>
          <a:xfrm>
            <a:off x="8055032" y="280615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29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457116" y="1516161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30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1710445" y="1516161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2963774" y="1516964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2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4298835" y="1516964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oogaloo" panose="03060902030202020203" pitchFamily="66" charset="0"/>
              </a:rPr>
              <a:t>3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5515745" y="1516964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oogaloo" panose="03060902030202020203" pitchFamily="66" charset="0"/>
              </a:rPr>
              <a:t>4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6765410" y="1516161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oogaloo" panose="03060902030202020203" pitchFamily="66" charset="0"/>
              </a:rPr>
              <a:t>5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8043228" y="1525277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6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457115" y="2790779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oogaloo" panose="03060902030202020203" pitchFamily="66" charset="0"/>
              </a:rPr>
              <a:t>7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1711186" y="2774957"/>
            <a:ext cx="423949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oogaloo" panose="03060902030202020203" pitchFamily="66" charset="0"/>
              </a:rPr>
              <a:t>8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2963774" y="2774957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oogaloo" panose="03060902030202020203" pitchFamily="66" charset="0"/>
              </a:rPr>
              <a:t>9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4298834" y="2774702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10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5524799" y="2774702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11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6768581" y="2790779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12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8052282" y="2790779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13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457114" y="4065397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14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1703323" y="4042230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15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2964965" y="4065397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16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4300025" y="4043033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17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5561667" y="4042230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18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6757778" y="4055573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19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8045160" y="4065397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20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pic>
        <p:nvPicPr>
          <p:cNvPr id="52" name="Picture 2" descr="Kamiano » Velas de Advient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625" y="2690533"/>
            <a:ext cx="1051645" cy="131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36625" y="3996388"/>
            <a:ext cx="1049958" cy="1311142"/>
          </a:xfrm>
          <a:prstGeom prst="rect">
            <a:avLst/>
          </a:prstGeom>
        </p:spPr>
      </p:pic>
      <p:sp>
        <p:nvSpPr>
          <p:cNvPr id="54" name="Rectángulo 53"/>
          <p:cNvSpPr/>
          <p:nvPr/>
        </p:nvSpPr>
        <p:spPr>
          <a:xfrm>
            <a:off x="10089288" y="4099921"/>
            <a:ext cx="7248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4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100" dirty="0">
              <a:solidFill>
                <a:srgbClr val="FF00FF"/>
              </a:solidFill>
            </a:endParaRPr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56" y="2729548"/>
            <a:ext cx="900470" cy="941467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36625" y="1377285"/>
            <a:ext cx="1051645" cy="1313248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509" y="280615"/>
            <a:ext cx="900470" cy="941467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509" y="1563175"/>
            <a:ext cx="900470" cy="941467"/>
          </a:xfrm>
          <a:prstGeom prst="rect">
            <a:avLst/>
          </a:prstGeom>
        </p:spPr>
      </p:pic>
      <p:sp>
        <p:nvSpPr>
          <p:cNvPr id="59" name="Rectángulo 58"/>
          <p:cNvSpPr/>
          <p:nvPr/>
        </p:nvSpPr>
        <p:spPr>
          <a:xfrm>
            <a:off x="10066739" y="491123"/>
            <a:ext cx="431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100" dirty="0">
              <a:solidFill>
                <a:srgbClr val="FF00FF"/>
              </a:solidFill>
            </a:endParaRPr>
          </a:p>
        </p:txBody>
      </p:sp>
      <p:sp>
        <p:nvSpPr>
          <p:cNvPr id="60" name="Rectángulo 59"/>
          <p:cNvSpPr/>
          <p:nvPr/>
        </p:nvSpPr>
        <p:spPr>
          <a:xfrm>
            <a:off x="10106429" y="1764203"/>
            <a:ext cx="431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100" dirty="0">
              <a:solidFill>
                <a:srgbClr val="FF00FF"/>
              </a:solidFill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10106831" y="2945994"/>
            <a:ext cx="431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100" dirty="0">
              <a:solidFill>
                <a:srgbClr val="FF00FF"/>
              </a:solidFill>
            </a:endParaRPr>
          </a:p>
        </p:txBody>
      </p:sp>
      <p:pic>
        <p:nvPicPr>
          <p:cNvPr id="62" name="Picture 2" descr="Diócesis de Málaga : Portal de la Iglesia Católica de Málaga | La  anunciacion de maria, Historias de la biblia para niños, Anunciacion de la  virge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578" y="2892067"/>
            <a:ext cx="522625" cy="4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05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34853" y="2225137"/>
            <a:ext cx="263245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19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Kamiano » Velas de Advien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50" y="237685"/>
            <a:ext cx="1047404" cy="13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094" y="1659917"/>
            <a:ext cx="1051645" cy="1313248"/>
          </a:xfrm>
          <a:prstGeom prst="rect">
            <a:avLst/>
          </a:prstGeom>
        </p:spPr>
      </p:pic>
      <p:pic>
        <p:nvPicPr>
          <p:cNvPr id="14" name="Picture 2" descr="Kamiano » Velas de Advien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236" y="3089542"/>
            <a:ext cx="1051645" cy="131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2145" y="4517061"/>
            <a:ext cx="1049958" cy="1311142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0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3" t="58381" r="2589" b="20950"/>
          <a:stretch/>
        </p:blipFill>
        <p:spPr bwMode="auto">
          <a:xfrm>
            <a:off x="458179" y="4015046"/>
            <a:ext cx="1807934" cy="176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/>
          <p:cNvSpPr txBox="1"/>
          <p:nvPr/>
        </p:nvSpPr>
        <p:spPr>
          <a:xfrm>
            <a:off x="432260" y="4015046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Boogaloo" panose="03060902030202020203" pitchFamily="66" charset="0"/>
              </a:rPr>
              <a:t>20</a:t>
            </a:r>
            <a:endParaRPr lang="es-ES" sz="3600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0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27" b="80175"/>
          <a:stretch/>
        </p:blipFill>
        <p:spPr bwMode="auto">
          <a:xfrm>
            <a:off x="4069807" y="1850563"/>
            <a:ext cx="5631146" cy="224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5564119" y="3255471"/>
            <a:ext cx="3704572" cy="839407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5684344" y="3352008"/>
            <a:ext cx="1691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8000" dirty="0">
                <a:solidFill>
                  <a:schemeClr val="bg1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s-ES" altLang="es-ES" sz="8000" dirty="0">
                <a:solidFill>
                  <a:srgbClr val="FFC000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1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34853" y="2225137"/>
            <a:ext cx="263245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19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Kamiano » Velas de Advien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50" y="237685"/>
            <a:ext cx="1047404" cy="13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094" y="1659917"/>
            <a:ext cx="1051645" cy="1313248"/>
          </a:xfrm>
          <a:prstGeom prst="rect">
            <a:avLst/>
          </a:prstGeom>
        </p:spPr>
      </p:pic>
      <p:pic>
        <p:nvPicPr>
          <p:cNvPr id="14" name="Picture 2" descr="Kamiano » Velas de Advien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236" y="3089542"/>
            <a:ext cx="1051645" cy="131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2145" y="4517061"/>
            <a:ext cx="1049958" cy="1311142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0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3" t="58381" r="2589" b="20950"/>
          <a:stretch/>
        </p:blipFill>
        <p:spPr bwMode="auto">
          <a:xfrm>
            <a:off x="458179" y="4015046"/>
            <a:ext cx="1807934" cy="176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/>
          <p:cNvSpPr txBox="1"/>
          <p:nvPr/>
        </p:nvSpPr>
        <p:spPr>
          <a:xfrm>
            <a:off x="432260" y="4015046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Boogaloo" panose="03060902030202020203" pitchFamily="66" charset="0"/>
              </a:rPr>
              <a:t>21</a:t>
            </a:r>
            <a:endParaRPr lang="es-ES" sz="3600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31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27" b="80175"/>
          <a:stretch/>
        </p:blipFill>
        <p:spPr bwMode="auto">
          <a:xfrm>
            <a:off x="4069807" y="1850563"/>
            <a:ext cx="5631146" cy="224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5564119" y="3255471"/>
            <a:ext cx="3704572" cy="839407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5684344" y="3352008"/>
            <a:ext cx="1691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8000" dirty="0">
                <a:solidFill>
                  <a:schemeClr val="bg1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s-ES" altLang="es-ES" sz="8000" dirty="0">
                <a:solidFill>
                  <a:srgbClr val="FFC000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1400" dirty="0">
              <a:solidFill>
                <a:srgbClr val="FFC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262851" y="4596938"/>
            <a:ext cx="3408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3600" dirty="0" smtClean="0">
                <a:solidFill>
                  <a:schemeClr val="bg1"/>
                </a:solidFill>
                <a:latin typeface="Beyond The Mountains" pitchFamily="2" charset="0"/>
              </a:rPr>
              <a:t>stá cerca</a:t>
            </a:r>
            <a:endParaRPr lang="es-ES" sz="3600" dirty="0">
              <a:solidFill>
                <a:schemeClr val="bg1"/>
              </a:solidFill>
              <a:latin typeface="Beyond The Mountai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77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34853" y="2225137"/>
            <a:ext cx="263245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19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Kamiano » Velas de Advien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50" y="237685"/>
            <a:ext cx="1047404" cy="13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094" y="1659917"/>
            <a:ext cx="1051645" cy="1313248"/>
          </a:xfrm>
          <a:prstGeom prst="rect">
            <a:avLst/>
          </a:prstGeom>
        </p:spPr>
      </p:pic>
      <p:pic>
        <p:nvPicPr>
          <p:cNvPr id="14" name="Picture 2" descr="Kamiano » Velas de Advien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236" y="3089542"/>
            <a:ext cx="1051645" cy="131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2145" y="4517061"/>
            <a:ext cx="1049958" cy="1311142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0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3" t="58381" r="2589" b="20950"/>
          <a:stretch/>
        </p:blipFill>
        <p:spPr bwMode="auto">
          <a:xfrm>
            <a:off x="458179" y="4015046"/>
            <a:ext cx="1807934" cy="176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/>
          <p:cNvSpPr txBox="1"/>
          <p:nvPr/>
        </p:nvSpPr>
        <p:spPr>
          <a:xfrm>
            <a:off x="432260" y="4015046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Boogaloo" panose="03060902030202020203" pitchFamily="66" charset="0"/>
              </a:rPr>
              <a:t>22</a:t>
            </a:r>
            <a:endParaRPr lang="es-ES" sz="3600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27" b="80175"/>
          <a:stretch/>
        </p:blipFill>
        <p:spPr bwMode="auto">
          <a:xfrm>
            <a:off x="4069807" y="1850563"/>
            <a:ext cx="5631146" cy="224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5564119" y="3255471"/>
            <a:ext cx="3704572" cy="839407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5684344" y="3352008"/>
            <a:ext cx="1691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8000" dirty="0">
                <a:solidFill>
                  <a:schemeClr val="bg1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s-ES" altLang="es-ES" sz="8000" dirty="0">
                <a:solidFill>
                  <a:srgbClr val="FFC000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1400" dirty="0">
              <a:solidFill>
                <a:srgbClr val="FFC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262851" y="4596938"/>
            <a:ext cx="3408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3600" dirty="0" smtClean="0">
                <a:solidFill>
                  <a:schemeClr val="bg1"/>
                </a:solidFill>
                <a:latin typeface="Beyond The Mountains" pitchFamily="2" charset="0"/>
              </a:rPr>
              <a:t>stá cerca</a:t>
            </a:r>
            <a:endParaRPr lang="es-ES" sz="3600" dirty="0">
              <a:solidFill>
                <a:schemeClr val="bg1"/>
              </a:solidFill>
              <a:latin typeface="Beyond The Mountai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34853" y="2225137"/>
            <a:ext cx="263245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19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Kamiano » Velas de Advien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50" y="237685"/>
            <a:ext cx="1047404" cy="13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094" y="1659917"/>
            <a:ext cx="1051645" cy="1313248"/>
          </a:xfrm>
          <a:prstGeom prst="rect">
            <a:avLst/>
          </a:prstGeom>
        </p:spPr>
      </p:pic>
      <p:pic>
        <p:nvPicPr>
          <p:cNvPr id="14" name="Picture 2" descr="Kamiano » Velas de Advien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236" y="3089542"/>
            <a:ext cx="1051645" cy="131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2145" y="4517061"/>
            <a:ext cx="1049958" cy="1311142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20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53" t="58381" r="2589" b="20950"/>
          <a:stretch/>
        </p:blipFill>
        <p:spPr bwMode="auto">
          <a:xfrm>
            <a:off x="458179" y="4015046"/>
            <a:ext cx="1807934" cy="176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/>
          <p:cNvSpPr txBox="1"/>
          <p:nvPr/>
        </p:nvSpPr>
        <p:spPr>
          <a:xfrm>
            <a:off x="432260" y="4015046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Boogaloo" panose="03060902030202020203" pitchFamily="66" charset="0"/>
              </a:rPr>
              <a:t>23</a:t>
            </a:r>
            <a:endParaRPr lang="es-ES" sz="3600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57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34853" y="2225137"/>
            <a:ext cx="263245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19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Kamiano » Velas de Advien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50" y="237685"/>
            <a:ext cx="1047404" cy="13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1" name="CuadroTexto 20"/>
          <p:cNvSpPr txBox="1"/>
          <p:nvPr/>
        </p:nvSpPr>
        <p:spPr>
          <a:xfrm>
            <a:off x="392241" y="4400491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Boogaloo" panose="03060902030202020203" pitchFamily="66" charset="0"/>
              </a:rPr>
              <a:t>30</a:t>
            </a:r>
            <a:endParaRPr lang="es-ES" sz="3600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pic>
        <p:nvPicPr>
          <p:cNvPr id="14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97" t="3504" r="2418" b="78486"/>
          <a:stretch/>
        </p:blipFill>
        <p:spPr bwMode="auto">
          <a:xfrm>
            <a:off x="392241" y="4400491"/>
            <a:ext cx="2615999" cy="216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392241" y="4400490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Boogaloo" panose="03060902030202020203" pitchFamily="66" charset="0"/>
              </a:rPr>
              <a:t>29</a:t>
            </a:r>
            <a:endParaRPr lang="es-ES" sz="3600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06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27" b="80175"/>
          <a:stretch/>
        </p:blipFill>
        <p:spPr bwMode="auto">
          <a:xfrm>
            <a:off x="4069807" y="1850563"/>
            <a:ext cx="5631146" cy="224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5564119" y="3255471"/>
            <a:ext cx="3704572" cy="839407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5684344" y="3352008"/>
            <a:ext cx="1691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8000" dirty="0">
                <a:solidFill>
                  <a:schemeClr val="bg1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s-ES" altLang="es-ES" sz="8000" dirty="0">
                <a:solidFill>
                  <a:srgbClr val="FFC000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1400" dirty="0">
              <a:solidFill>
                <a:srgbClr val="FFC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262851" y="4596938"/>
            <a:ext cx="3408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3600" dirty="0" smtClean="0">
                <a:solidFill>
                  <a:schemeClr val="bg1"/>
                </a:solidFill>
                <a:latin typeface="Beyond The Mountains" pitchFamily="2" charset="0"/>
              </a:rPr>
              <a:t>stá muy cerca</a:t>
            </a:r>
            <a:endParaRPr lang="es-ES" sz="3600" dirty="0">
              <a:solidFill>
                <a:schemeClr val="bg1"/>
              </a:solidFill>
              <a:latin typeface="Beyond The Mountai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25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34853" y="2225137"/>
            <a:ext cx="263245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19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Kamiano » Velas de Advien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50" y="237685"/>
            <a:ext cx="1047404" cy="13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1094" y="1659917"/>
            <a:ext cx="1051645" cy="1313248"/>
          </a:xfrm>
          <a:prstGeom prst="rect">
            <a:avLst/>
          </a:prstGeom>
        </p:spPr>
      </p:pic>
      <p:pic>
        <p:nvPicPr>
          <p:cNvPr id="14" name="Picture 2" descr="Kamiano » Velas de Advient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236" y="3089542"/>
            <a:ext cx="1051645" cy="131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2145" y="4517061"/>
            <a:ext cx="1049958" cy="1311142"/>
          </a:xfrm>
          <a:prstGeom prst="rect">
            <a:avLst/>
          </a:prstGeom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9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t="76995" r="82078" b="3181"/>
          <a:stretch/>
        </p:blipFill>
        <p:spPr bwMode="auto">
          <a:xfrm>
            <a:off x="440575" y="3938388"/>
            <a:ext cx="1962616" cy="191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/>
          <p:cNvSpPr txBox="1"/>
          <p:nvPr/>
        </p:nvSpPr>
        <p:spPr>
          <a:xfrm>
            <a:off x="379204" y="3802491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Boogaloo" panose="03060902030202020203" pitchFamily="66" charset="0"/>
              </a:rPr>
              <a:t>24</a:t>
            </a:r>
            <a:endParaRPr lang="es-ES" sz="3600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pic>
        <p:nvPicPr>
          <p:cNvPr id="20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64" t="68937" r="2589" b="20950"/>
          <a:stretch/>
        </p:blipFill>
        <p:spPr bwMode="auto">
          <a:xfrm>
            <a:off x="1539838" y="5026488"/>
            <a:ext cx="924252" cy="86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46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27" b="80175"/>
          <a:stretch/>
        </p:blipFill>
        <p:spPr bwMode="auto">
          <a:xfrm>
            <a:off x="4069807" y="1850563"/>
            <a:ext cx="5631146" cy="224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5564119" y="3255471"/>
            <a:ext cx="3704572" cy="839407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5684344" y="3352008"/>
            <a:ext cx="1691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8000" dirty="0">
                <a:solidFill>
                  <a:schemeClr val="bg1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s-ES" altLang="es-ES" sz="8000" dirty="0">
                <a:solidFill>
                  <a:srgbClr val="FFC000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1400" dirty="0">
              <a:solidFill>
                <a:srgbClr val="FFC0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8262850" y="4596938"/>
            <a:ext cx="3757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3600" dirty="0" smtClean="0">
                <a:solidFill>
                  <a:schemeClr val="bg1"/>
                </a:solidFill>
                <a:latin typeface="Beyond The Mountains" pitchFamily="2" charset="0"/>
              </a:rPr>
              <a:t>stá muy, muy cerca</a:t>
            </a:r>
            <a:endParaRPr lang="es-ES" sz="3600" dirty="0">
              <a:solidFill>
                <a:schemeClr val="bg1"/>
              </a:solidFill>
              <a:latin typeface="Beyond The Mountai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39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8639" y="1822209"/>
            <a:ext cx="399821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NAVIDAD</a:t>
            </a:r>
            <a:endParaRPr lang="es-ES" sz="6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34853" y="2225137"/>
            <a:ext cx="263245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19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3377455" y="3036278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9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 t="76995" r="82078" b="3181"/>
          <a:stretch/>
        </p:blipFill>
        <p:spPr bwMode="auto">
          <a:xfrm>
            <a:off x="440575" y="3938388"/>
            <a:ext cx="1962616" cy="191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/>
          <p:cNvSpPr txBox="1"/>
          <p:nvPr/>
        </p:nvSpPr>
        <p:spPr>
          <a:xfrm>
            <a:off x="379204" y="3802491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Boogaloo" panose="03060902030202020203" pitchFamily="66" charset="0"/>
              </a:rPr>
              <a:t>25</a:t>
            </a:r>
            <a:endParaRPr lang="es-ES" sz="3600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pic>
        <p:nvPicPr>
          <p:cNvPr id="2052" name="Picture 4" descr="Diócesis de Málaga : Portal de la Iglesia Católica de Málaga | Temas de  catequesis, Historias de la biblia para niños, Adviento y navida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702" y="234135"/>
            <a:ext cx="3810000" cy="541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4148982" y="4691024"/>
            <a:ext cx="261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The Mountains" pitchFamily="2" charset="0"/>
              </a:rPr>
              <a:t>p</a:t>
            </a:r>
            <a:r>
              <a:rPr lang="es-E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yond The Mountains" pitchFamily="2" charset="0"/>
              </a:rPr>
              <a:t>orque ha nacido</a:t>
            </a:r>
            <a:endParaRPr lang="es-E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yond The Mountai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" y="0"/>
            <a:ext cx="9725891" cy="687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amiano » Velas de Advien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625" y="71430"/>
            <a:ext cx="1047404" cy="13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5463538" y="5170780"/>
            <a:ext cx="2192203" cy="1617288"/>
            <a:chOff x="5463538" y="5170780"/>
            <a:chExt cx="2192203" cy="1617288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22" t="83955" r="4119" b="7541"/>
            <a:stretch/>
          </p:blipFill>
          <p:spPr>
            <a:xfrm rot="2736868">
              <a:off x="6773099" y="5785371"/>
              <a:ext cx="863389" cy="901895"/>
            </a:xfrm>
            <a:prstGeom prst="rect">
              <a:avLst/>
            </a:prstGeom>
          </p:spPr>
        </p:pic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538" y="5170780"/>
              <a:ext cx="1546862" cy="1617288"/>
            </a:xfrm>
            <a:prstGeom prst="rect">
              <a:avLst/>
            </a:prstGeom>
          </p:spPr>
        </p:pic>
      </p:grpSp>
      <p:sp>
        <p:nvSpPr>
          <p:cNvPr id="10" name="CuadroTexto 9"/>
          <p:cNvSpPr txBox="1"/>
          <p:nvPr/>
        </p:nvSpPr>
        <p:spPr>
          <a:xfrm>
            <a:off x="897775" y="744462"/>
            <a:ext cx="2049290" cy="632824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7" name="Rectángulo 16"/>
          <p:cNvSpPr/>
          <p:nvPr/>
        </p:nvSpPr>
        <p:spPr>
          <a:xfrm>
            <a:off x="889378" y="746720"/>
            <a:ext cx="11721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s-ES" altLang="es-ES" sz="4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kumimoji="0" lang="es-ES" altLang="es-ES" sz="44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100" dirty="0">
              <a:solidFill>
                <a:srgbClr val="FFC000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7714" y="699825"/>
            <a:ext cx="471678" cy="776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Rectángulo 23"/>
          <p:cNvSpPr/>
          <p:nvPr/>
        </p:nvSpPr>
        <p:spPr>
          <a:xfrm>
            <a:off x="10098454" y="391656"/>
            <a:ext cx="7248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4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100" dirty="0">
              <a:solidFill>
                <a:srgbClr val="FF00FF"/>
              </a:solidFill>
            </a:endParaRPr>
          </a:p>
        </p:txBody>
      </p:sp>
      <p:grpSp>
        <p:nvGrpSpPr>
          <p:cNvPr id="25" name="Grupo 24"/>
          <p:cNvGrpSpPr/>
          <p:nvPr/>
        </p:nvGrpSpPr>
        <p:grpSpPr>
          <a:xfrm>
            <a:off x="9608682" y="5776822"/>
            <a:ext cx="2779386" cy="836563"/>
            <a:chOff x="9608682" y="5776822"/>
            <a:chExt cx="2779386" cy="836563"/>
          </a:xfrm>
        </p:grpSpPr>
        <p:sp>
          <p:nvSpPr>
            <p:cNvPr id="26" name="CuadroTexto 25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</p:spPr>
        </p:pic>
      </p:grpSp>
      <p:sp>
        <p:nvSpPr>
          <p:cNvPr id="12" name="CuadroTexto 11"/>
          <p:cNvSpPr txBox="1"/>
          <p:nvPr/>
        </p:nvSpPr>
        <p:spPr>
          <a:xfrm>
            <a:off x="8055032" y="280615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29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457116" y="1516161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30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1710445" y="1516161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2963774" y="1516964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2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4298835" y="1516964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oogaloo" panose="03060902030202020203" pitchFamily="66" charset="0"/>
              </a:rPr>
              <a:t>3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5515745" y="1516964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oogaloo" panose="03060902030202020203" pitchFamily="66" charset="0"/>
              </a:rPr>
              <a:t>4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6765410" y="1516161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oogaloo" panose="03060902030202020203" pitchFamily="66" charset="0"/>
              </a:rPr>
              <a:t>5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8043228" y="1525277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6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457115" y="2790779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oogaloo" panose="03060902030202020203" pitchFamily="66" charset="0"/>
              </a:rPr>
              <a:t>7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1711186" y="2774957"/>
            <a:ext cx="423949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oogaloo" panose="03060902030202020203" pitchFamily="66" charset="0"/>
              </a:rPr>
              <a:t>8</a:t>
            </a:r>
          </a:p>
        </p:txBody>
      </p:sp>
      <p:sp>
        <p:nvSpPr>
          <p:cNvPr id="40" name="CuadroTexto 39"/>
          <p:cNvSpPr txBox="1"/>
          <p:nvPr/>
        </p:nvSpPr>
        <p:spPr>
          <a:xfrm>
            <a:off x="2963774" y="2774957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chemeClr val="bg1"/>
                </a:solidFill>
                <a:latin typeface="Boogaloo" panose="03060902030202020203" pitchFamily="66" charset="0"/>
              </a:rPr>
              <a:t>9</a:t>
            </a:r>
          </a:p>
        </p:txBody>
      </p:sp>
      <p:sp>
        <p:nvSpPr>
          <p:cNvPr id="41" name="CuadroTexto 40"/>
          <p:cNvSpPr txBox="1"/>
          <p:nvPr/>
        </p:nvSpPr>
        <p:spPr>
          <a:xfrm>
            <a:off x="4298834" y="2774702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10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2" name="CuadroTexto 41"/>
          <p:cNvSpPr txBox="1"/>
          <p:nvPr/>
        </p:nvSpPr>
        <p:spPr>
          <a:xfrm>
            <a:off x="5524799" y="2774702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11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6768581" y="2790779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12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4" name="CuadroTexto 43"/>
          <p:cNvSpPr txBox="1"/>
          <p:nvPr/>
        </p:nvSpPr>
        <p:spPr>
          <a:xfrm>
            <a:off x="8052282" y="2790779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13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457114" y="4065397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14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6" name="CuadroTexto 45"/>
          <p:cNvSpPr txBox="1"/>
          <p:nvPr/>
        </p:nvSpPr>
        <p:spPr>
          <a:xfrm>
            <a:off x="1703323" y="4042230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15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7" name="CuadroTexto 46"/>
          <p:cNvSpPr txBox="1"/>
          <p:nvPr/>
        </p:nvSpPr>
        <p:spPr>
          <a:xfrm>
            <a:off x="2964965" y="4065397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16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4300025" y="4043033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17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5561667" y="4042230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18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6757778" y="4055573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19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8045160" y="4065397"/>
            <a:ext cx="42394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  <a:latin typeface="Boogaloo" panose="03060902030202020203" pitchFamily="66" charset="0"/>
              </a:rPr>
              <a:t>20</a:t>
            </a:r>
            <a:endParaRPr lang="es-ES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  <p:pic>
        <p:nvPicPr>
          <p:cNvPr id="52" name="Picture 2" descr="Kamiano » Velas de Advient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625" y="2690533"/>
            <a:ext cx="1051645" cy="131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36625" y="3996388"/>
            <a:ext cx="1049958" cy="1311142"/>
          </a:xfrm>
          <a:prstGeom prst="rect">
            <a:avLst/>
          </a:prstGeom>
        </p:spPr>
      </p:pic>
      <p:sp>
        <p:nvSpPr>
          <p:cNvPr id="54" name="Rectángulo 53"/>
          <p:cNvSpPr/>
          <p:nvPr/>
        </p:nvSpPr>
        <p:spPr>
          <a:xfrm>
            <a:off x="10089288" y="4099921"/>
            <a:ext cx="7248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44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100" dirty="0">
              <a:solidFill>
                <a:srgbClr val="FF00FF"/>
              </a:solidFill>
            </a:endParaRPr>
          </a:p>
        </p:txBody>
      </p:sp>
      <p:pic>
        <p:nvPicPr>
          <p:cNvPr id="55" name="Imagen 5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556" y="2729548"/>
            <a:ext cx="900470" cy="941467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936625" y="1377285"/>
            <a:ext cx="1051645" cy="1313248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509" y="280615"/>
            <a:ext cx="900470" cy="941467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509" y="1563175"/>
            <a:ext cx="900470" cy="941467"/>
          </a:xfrm>
          <a:prstGeom prst="rect">
            <a:avLst/>
          </a:prstGeom>
        </p:spPr>
      </p:pic>
      <p:sp>
        <p:nvSpPr>
          <p:cNvPr id="59" name="Rectángulo 58"/>
          <p:cNvSpPr/>
          <p:nvPr/>
        </p:nvSpPr>
        <p:spPr>
          <a:xfrm>
            <a:off x="10066739" y="491123"/>
            <a:ext cx="431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100" dirty="0">
              <a:solidFill>
                <a:srgbClr val="FF00FF"/>
              </a:solidFill>
            </a:endParaRPr>
          </a:p>
        </p:txBody>
      </p:sp>
      <p:sp>
        <p:nvSpPr>
          <p:cNvPr id="60" name="Rectángulo 59"/>
          <p:cNvSpPr/>
          <p:nvPr/>
        </p:nvSpPr>
        <p:spPr>
          <a:xfrm>
            <a:off x="10106429" y="1764203"/>
            <a:ext cx="431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100" dirty="0">
              <a:solidFill>
                <a:srgbClr val="FF00FF"/>
              </a:solidFill>
            </a:endParaRPr>
          </a:p>
        </p:txBody>
      </p:sp>
      <p:sp>
        <p:nvSpPr>
          <p:cNvPr id="61" name="Rectángulo 60"/>
          <p:cNvSpPr/>
          <p:nvPr/>
        </p:nvSpPr>
        <p:spPr>
          <a:xfrm>
            <a:off x="10106831" y="2945994"/>
            <a:ext cx="431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100" dirty="0">
              <a:solidFill>
                <a:srgbClr val="FF00FF"/>
              </a:solidFill>
            </a:endParaRPr>
          </a:p>
        </p:txBody>
      </p:sp>
      <p:pic>
        <p:nvPicPr>
          <p:cNvPr id="62" name="Imagen 6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926" y="3996388"/>
            <a:ext cx="900470" cy="941467"/>
          </a:xfrm>
          <a:prstGeom prst="rect">
            <a:avLst/>
          </a:prstGeom>
        </p:spPr>
      </p:pic>
      <p:sp>
        <p:nvSpPr>
          <p:cNvPr id="64" name="Rectángulo 63"/>
          <p:cNvSpPr/>
          <p:nvPr/>
        </p:nvSpPr>
        <p:spPr>
          <a:xfrm>
            <a:off x="10088345" y="4226896"/>
            <a:ext cx="431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2000" b="0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100" dirty="0">
              <a:solidFill>
                <a:srgbClr val="FF00FF"/>
              </a:solidFill>
            </a:endParaRPr>
          </a:p>
        </p:txBody>
      </p:sp>
      <p:pic>
        <p:nvPicPr>
          <p:cNvPr id="63" name="Picture 2" descr="Diócesis de Málaga : Portal de la Iglesia Católica de Málaga | La  anunciacion de maria, Historias de la biblia para niños, Anunciacion de la  virge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578" y="2892067"/>
            <a:ext cx="522625" cy="4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70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651828" y="573578"/>
            <a:ext cx="5898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7200" dirty="0" err="1">
                <a:solidFill>
                  <a:srgbClr val="FF00FF"/>
                </a:solidFill>
                <a:latin typeface="Berlin Sans FB Demi" panose="020E0802020502020306" pitchFamily="34" charset="0"/>
              </a:rPr>
              <a:t>Abendualdia</a:t>
            </a:r>
            <a:endParaRPr lang="es-ES" sz="7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565359" y="716089"/>
            <a:ext cx="5928226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yond The Mountain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6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Bai</a:t>
            </a:r>
            <a:r>
              <a:rPr kumimoji="0" lang="es-ES" altLang="es-E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ezkoaren</a:t>
            </a:r>
            <a:r>
              <a:rPr kumimoji="0" lang="es-ES" altLang="es-E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ES" altLang="es-E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garaia</a:t>
            </a:r>
            <a:r>
              <a:rPr kumimoji="0" lang="es-ES" altLang="es-E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</a:t>
            </a:r>
            <a:endParaRPr kumimoji="0" lang="es-ES" altLang="es-ES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Beyond The Mountains" pitchFamily="2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716" y="3687369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275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27" b="80175"/>
          <a:stretch/>
        </p:blipFill>
        <p:spPr bwMode="auto">
          <a:xfrm>
            <a:off x="4069807" y="1850563"/>
            <a:ext cx="5631146" cy="224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5564119" y="3255471"/>
            <a:ext cx="3704572" cy="839407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5684344" y="3352008"/>
            <a:ext cx="1691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8000" dirty="0">
                <a:solidFill>
                  <a:schemeClr val="bg1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s-ES" altLang="es-ES" sz="8000" dirty="0">
                <a:solidFill>
                  <a:srgbClr val="FFC000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07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034853" y="2225137"/>
            <a:ext cx="2632452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s-ES" altLang="es-ES" sz="199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endParaRPr lang="es-ES" sz="3200" dirty="0"/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4" descr="Kamiano » Velas de Advient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050" y="237685"/>
            <a:ext cx="1047404" cy="130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9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t="21758" r="83188" b="59991"/>
          <a:stretch/>
        </p:blipFill>
        <p:spPr bwMode="auto">
          <a:xfrm>
            <a:off x="392242" y="4379699"/>
            <a:ext cx="2321160" cy="238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/>
          <p:cNvSpPr txBox="1"/>
          <p:nvPr/>
        </p:nvSpPr>
        <p:spPr>
          <a:xfrm>
            <a:off x="392241" y="4400491"/>
            <a:ext cx="854668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Boogaloo" panose="03060902030202020203" pitchFamily="66" charset="0"/>
              </a:rPr>
              <a:t>30</a:t>
            </a:r>
            <a:endParaRPr lang="es-ES" sz="3600" dirty="0">
              <a:solidFill>
                <a:schemeClr val="bg1"/>
              </a:solidFill>
              <a:latin typeface="Boogaloo" panose="0306090203020202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71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s de pantalla leopard – Eveni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78174" cy="779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817579" y="2604254"/>
            <a:ext cx="221727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s-ES" sz="4000" dirty="0">
                <a:solidFill>
                  <a:srgbClr val="FF00FF"/>
                </a:solidFill>
                <a:latin typeface="Berlin Sans FB Demi" panose="020E0802020502020306" pitchFamily="34" charset="0"/>
              </a:rPr>
              <a:t>a</a:t>
            </a:r>
            <a:r>
              <a:rPr lang="es-ES" sz="40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dviento</a:t>
            </a:r>
          </a:p>
          <a:p>
            <a:pPr algn="r"/>
            <a:r>
              <a:rPr lang="es-ES" sz="2400" dirty="0">
                <a:solidFill>
                  <a:schemeClr val="bg1"/>
                </a:solidFill>
                <a:latin typeface="Beyond The Mountains" pitchFamily="2" charset="0"/>
              </a:rPr>
              <a:t>e</a:t>
            </a:r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s tiempo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408217" y="3510104"/>
            <a:ext cx="5652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2400" dirty="0" smtClean="0">
                <a:solidFill>
                  <a:schemeClr val="bg1"/>
                </a:solidFill>
                <a:latin typeface="Beyond The Mountains" pitchFamily="2" charset="0"/>
              </a:rPr>
              <a:t>del</a:t>
            </a:r>
            <a:r>
              <a:rPr lang="es-ES" sz="3200" dirty="0" smtClean="0">
                <a:solidFill>
                  <a:srgbClr val="FF00FF"/>
                </a:solidFill>
                <a:latin typeface="Berlin Sans FB Demi" panose="020E0802020502020306" pitchFamily="34" charset="0"/>
              </a:rPr>
              <a:t> </a:t>
            </a:r>
            <a:endParaRPr lang="es-ES" sz="3200" dirty="0">
              <a:solidFill>
                <a:srgbClr val="FF00FF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t="83955" r="4119"/>
          <a:stretch/>
        </p:blipFill>
        <p:spPr>
          <a:xfrm>
            <a:off x="9700953" y="6093229"/>
            <a:ext cx="2668386" cy="110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305" y="4004673"/>
            <a:ext cx="952284" cy="1567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upo 15"/>
          <p:cNvGrpSpPr/>
          <p:nvPr/>
        </p:nvGrpSpPr>
        <p:grpSpPr>
          <a:xfrm>
            <a:off x="7439060" y="5688238"/>
            <a:ext cx="2779386" cy="836563"/>
            <a:chOff x="9608682" y="5776822"/>
            <a:chExt cx="2779386" cy="836563"/>
          </a:xfrm>
        </p:grpSpPr>
        <p:sp>
          <p:nvSpPr>
            <p:cNvPr id="17" name="CuadroTexto 16"/>
            <p:cNvSpPr txBox="1"/>
            <p:nvPr/>
          </p:nvSpPr>
          <p:spPr>
            <a:xfrm>
              <a:off x="9930424" y="5967054"/>
              <a:ext cx="24576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genero</a:t>
              </a:r>
              <a:r>
                <a:rPr lang="es-ES" sz="28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S</a:t>
              </a:r>
              <a:r>
                <a:rPr lang="es-ES" sz="3600" dirty="0" err="1" smtClean="0">
                  <a:solidFill>
                    <a:srgbClr val="CC00CC"/>
                  </a:solidFill>
                  <a:latin typeface="Beyond The Mountains" pitchFamily="2" charset="0"/>
                </a:rPr>
                <a:t>i</a:t>
              </a:r>
              <a:r>
                <a:rPr lang="es-ES" sz="2400" dirty="0" err="1" smtClean="0">
                  <a:solidFill>
                    <a:srgbClr val="CC66FF"/>
                  </a:solidFill>
                  <a:latin typeface="Beyond The Mountains" pitchFamily="2" charset="0"/>
                </a:rPr>
                <a:t>dad</a:t>
              </a:r>
              <a:endParaRPr lang="es-ES" sz="2400" dirty="0">
                <a:solidFill>
                  <a:srgbClr val="CC66FF"/>
                </a:solidFill>
                <a:latin typeface="Beyond The Mountains" pitchFamily="2" charset="0"/>
              </a:endParaRPr>
            </a:p>
          </p:txBody>
        </p:sp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08682" y="5776822"/>
              <a:ext cx="458057" cy="4052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2" name="Picture 2" descr="http://www.jovenesdehonianos.org/imagenes/Adviento/Adviento%20-%20es%20tiempo%20del%20S%C3%8D/calendario%20sise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827" b="80175"/>
          <a:stretch/>
        </p:blipFill>
        <p:spPr bwMode="auto">
          <a:xfrm>
            <a:off x="4069807" y="1850563"/>
            <a:ext cx="5631146" cy="224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5564119" y="3255471"/>
            <a:ext cx="3704572" cy="839407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5" name="Rectángulo 14"/>
          <p:cNvSpPr/>
          <p:nvPr/>
        </p:nvSpPr>
        <p:spPr>
          <a:xfrm>
            <a:off x="5684344" y="3352008"/>
            <a:ext cx="169148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ES" sz="8000" dirty="0">
                <a:solidFill>
                  <a:schemeClr val="bg1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Sí</a:t>
            </a:r>
            <a:r>
              <a:rPr lang="es-ES" altLang="es-ES" sz="8000" dirty="0">
                <a:solidFill>
                  <a:srgbClr val="FFC000"/>
                </a:solidFill>
                <a:latin typeface="Beyond The Mountains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s-ES" sz="1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4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1CC0D013F97B84EA4E216BB892FE498" ma:contentTypeVersion="13" ma:contentTypeDescription="Crear nuevo documento." ma:contentTypeScope="" ma:versionID="61d3704bf51159222d03f9460aae6e85">
  <xsd:schema xmlns:xsd="http://www.w3.org/2001/XMLSchema" xmlns:xs="http://www.w3.org/2001/XMLSchema" xmlns:p="http://schemas.microsoft.com/office/2006/metadata/properties" xmlns:ns3="e6f7b2fe-56bb-472b-be51-a418266c9c48" xmlns:ns4="fbe4b39d-c310-48a5-8845-5476e6dc6f62" targetNamespace="http://schemas.microsoft.com/office/2006/metadata/properties" ma:root="true" ma:fieldsID="fad5aa2851b40c68de7f341fd573e575" ns3:_="" ns4:_="">
    <xsd:import namespace="e6f7b2fe-56bb-472b-be51-a418266c9c48"/>
    <xsd:import namespace="fbe4b39d-c310-48a5-8845-5476e6dc6f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f7b2fe-56bb-472b-be51-a418266c9c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e4b39d-c310-48a5-8845-5476e6dc6f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BD98EB2-36AE-4B4C-BE61-7856F1CC04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f7b2fe-56bb-472b-be51-a418266c9c48"/>
    <ds:schemaRef ds:uri="fbe4b39d-c310-48a5-8845-5476e6dc6f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A06EAB-00D4-4A54-8796-9E343D1056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BFF3D9-EC6D-492A-BA32-F0E4FB73AF9C}">
  <ds:schemaRefs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e6f7b2fe-56bb-472b-be51-a418266c9c48"/>
    <ds:schemaRef ds:uri="http://purl.org/dc/elements/1.1/"/>
    <ds:schemaRef ds:uri="http://purl.org/dc/terms/"/>
    <ds:schemaRef ds:uri="http://schemas.openxmlformats.org/package/2006/metadata/core-properties"/>
    <ds:schemaRef ds:uri="fbe4b39d-c310-48a5-8845-5476e6dc6f6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611</Words>
  <Application>Microsoft Office PowerPoint</Application>
  <PresentationFormat>Panorámica</PresentationFormat>
  <Paragraphs>507</Paragraphs>
  <Slides>65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65</vt:i4>
      </vt:variant>
    </vt:vector>
  </HeadingPairs>
  <TitlesOfParts>
    <vt:vector size="73" baseType="lpstr">
      <vt:lpstr>Arial</vt:lpstr>
      <vt:lpstr>Berlin Sans FB Demi</vt:lpstr>
      <vt:lpstr>Beyond The Mountains</vt:lpstr>
      <vt:lpstr>Boogaloo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pastoral-x04</dc:creator>
  <cp:lastModifiedBy>José Javier Ruiz de Eguilaz</cp:lastModifiedBy>
  <cp:revision>40</cp:revision>
  <dcterms:created xsi:type="dcterms:W3CDTF">2020-11-10T16:45:52Z</dcterms:created>
  <dcterms:modified xsi:type="dcterms:W3CDTF">2020-11-16T08:24:06Z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0x01010011CC0D013F97B84EA4E216BB892FE498</vt:lpwstr>
  </property>
</Properties>
</file>